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8" r:id="rId3"/>
    <p:sldId id="261" r:id="rId5"/>
    <p:sldId id="268" r:id="rId6"/>
    <p:sldId id="259" r:id="rId7"/>
    <p:sldId id="302" r:id="rId8"/>
    <p:sldId id="276" r:id="rId9"/>
    <p:sldId id="278" r:id="rId10"/>
    <p:sldId id="279" r:id="rId11"/>
    <p:sldId id="280" r:id="rId12"/>
    <p:sldId id="281" r:id="rId13"/>
    <p:sldId id="283" r:id="rId14"/>
    <p:sldId id="284" r:id="rId15"/>
    <p:sldId id="285" r:id="rId16"/>
    <p:sldId id="286" r:id="rId17"/>
    <p:sldId id="323" r:id="rId18"/>
    <p:sldId id="287" r:id="rId19"/>
    <p:sldId id="288" r:id="rId20"/>
    <p:sldId id="289" r:id="rId21"/>
    <p:sldId id="324" r:id="rId22"/>
    <p:sldId id="292" r:id="rId23"/>
    <p:sldId id="294" r:id="rId24"/>
    <p:sldId id="304" r:id="rId25"/>
    <p:sldId id="326" r:id="rId26"/>
    <p:sldId id="327" r:id="rId27"/>
    <p:sldId id="328" r:id="rId28"/>
    <p:sldId id="329" r:id="rId29"/>
    <p:sldId id="330" r:id="rId30"/>
    <p:sldId id="331" r:id="rId31"/>
    <p:sldId id="332" r:id="rId32"/>
    <p:sldId id="295" r:id="rId33"/>
    <p:sldId id="337" r:id="rId34"/>
    <p:sldId id="325" r:id="rId35"/>
    <p:sldId id="338" r:id="rId36"/>
    <p:sldId id="270" r:id="rId37"/>
  </p:sldIdLst>
  <p:sldSz cx="12192000" cy="6858000"/>
  <p:notesSz cx="6858000" cy="9144000"/>
  <p:custDataLst>
    <p:tags r:id="rId4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47D58"/>
    <a:srgbClr val="041F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1" Type="http://schemas.openxmlformats.org/officeDocument/2006/relationships/tags" Target="tags/tag296.xml"/><Relationship Id="rId40" Type="http://schemas.openxmlformats.org/officeDocument/2006/relationships/tableStyles" Target="tableStyles.xml"/><Relationship Id="rId4" Type="http://schemas.openxmlformats.org/officeDocument/2006/relationships/notesMaster" Target="notesMasters/notesMaster1.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97.xml"/><Relationship Id="rId8" Type="http://schemas.openxmlformats.org/officeDocument/2006/relationships/tags" Target="../tags/tag96.xml"/><Relationship Id="rId7" Type="http://schemas.openxmlformats.org/officeDocument/2006/relationships/tags" Target="../tags/tag95.xml"/><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tags" Target="../tags/tag91.xml"/><Relationship Id="rId2" Type="http://schemas.openxmlformats.org/officeDocument/2006/relationships/tags" Target="../tags/tag90.xml"/><Relationship Id="rId13" Type="http://schemas.openxmlformats.org/officeDocument/2006/relationships/tags" Target="../tags/tag101.xml"/><Relationship Id="rId12" Type="http://schemas.openxmlformats.org/officeDocument/2006/relationships/tags" Target="../tags/tag100.xml"/><Relationship Id="rId11" Type="http://schemas.openxmlformats.org/officeDocument/2006/relationships/tags" Target="../tags/tag99.xml"/><Relationship Id="rId10" Type="http://schemas.openxmlformats.org/officeDocument/2006/relationships/tags" Target="../tags/tag98.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2" Type="http://schemas.openxmlformats.org/officeDocument/2006/relationships/tags" Target="../tags/tag25.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4" Type="http://schemas.openxmlformats.org/officeDocument/2006/relationships/tags" Target="../tags/tag52.xml"/><Relationship Id="rId13" Type="http://schemas.openxmlformats.org/officeDocument/2006/relationships/tags" Target="../tags/tag51.xml"/><Relationship Id="rId12" Type="http://schemas.openxmlformats.org/officeDocument/2006/relationships/tags" Target="../tags/tag50.xml"/><Relationship Id="rId11" Type="http://schemas.openxmlformats.org/officeDocument/2006/relationships/tags" Target="../tags/tag49.xml"/><Relationship Id="rId10" Type="http://schemas.openxmlformats.org/officeDocument/2006/relationships/tags" Target="../tags/tag48.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59.xml"/><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67.xml"/><Relationship Id="rId8" Type="http://schemas.openxmlformats.org/officeDocument/2006/relationships/tags" Target="../tags/tag66.xml"/><Relationship Id="rId7" Type="http://schemas.openxmlformats.org/officeDocument/2006/relationships/tags" Target="../tags/tag65.xml"/><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1" Type="http://schemas.openxmlformats.org/officeDocument/2006/relationships/tags" Target="../tags/tag69.xml"/><Relationship Id="rId10" Type="http://schemas.openxmlformats.org/officeDocument/2006/relationships/tags" Target="../tags/tag6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87.xml"/><Relationship Id="rId8" Type="http://schemas.openxmlformats.org/officeDocument/2006/relationships/tags" Target="../tags/tag86.xml"/><Relationship Id="rId7" Type="http://schemas.openxmlformats.org/officeDocument/2006/relationships/tags" Target="../tags/tag85.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1" Type="http://schemas.openxmlformats.org/officeDocument/2006/relationships/tags" Target="../tags/tag89.xml"/><Relationship Id="rId10" Type="http://schemas.openxmlformats.org/officeDocument/2006/relationships/tags" Target="../tags/tag88.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8" name="任意多边形 11"/>
          <p:cNvSpPr/>
          <p:nvPr userDrawn="1">
            <p:custDataLst>
              <p:tags r:id="rId2"/>
            </p:custDataLst>
          </p:nvPr>
        </p:nvSpPr>
        <p:spPr>
          <a:xfrm rot="7440000" flipH="1">
            <a:off x="8440420" y="-2009775"/>
            <a:ext cx="3221990" cy="4744085"/>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231" h="6230">
                <a:moveTo>
                  <a:pt x="2694" y="0"/>
                </a:moveTo>
                <a:lnTo>
                  <a:pt x="4231" y="1036"/>
                </a:lnTo>
                <a:lnTo>
                  <a:pt x="4131" y="1185"/>
                </a:lnTo>
                <a:lnTo>
                  <a:pt x="4111" y="1185"/>
                </a:lnTo>
                <a:cubicBezTo>
                  <a:pt x="2636" y="1203"/>
                  <a:pt x="1446" y="2405"/>
                  <a:pt x="1446" y="3884"/>
                </a:cubicBezTo>
                <a:cubicBezTo>
                  <a:pt x="1446" y="4234"/>
                  <a:pt x="1512" y="4568"/>
                  <a:pt x="1633" y="4874"/>
                </a:cubicBezTo>
                <a:lnTo>
                  <a:pt x="1636" y="4882"/>
                </a:lnTo>
                <a:lnTo>
                  <a:pt x="727" y="6230"/>
                </a:lnTo>
                <a:lnTo>
                  <a:pt x="708" y="6202"/>
                </a:lnTo>
                <a:cubicBezTo>
                  <a:pt x="261" y="5540"/>
                  <a:pt x="0" y="4743"/>
                  <a:pt x="0" y="3884"/>
                </a:cubicBezTo>
                <a:cubicBezTo>
                  <a:pt x="0" y="2113"/>
                  <a:pt x="1110" y="602"/>
                  <a:pt x="2673" y="8"/>
                </a:cubicBezTo>
                <a:lnTo>
                  <a:pt x="2694" y="0"/>
                </a:lnTo>
                <a:close/>
              </a:path>
            </a:pathLst>
          </a:custGeom>
          <a:pattFill prst="wdDnDiag">
            <a:fgClr>
              <a:schemeClr val="accent1"/>
            </a:fgClr>
            <a:bgClr>
              <a:schemeClr val="bg1"/>
            </a:bgClr>
          </a:pattFill>
          <a:ln w="15875" cap="rnd" cmpd="sng">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9" name="任意多边形 21"/>
          <p:cNvSpPr/>
          <p:nvPr userDrawn="1">
            <p:custDataLst>
              <p:tags r:id="rId3"/>
            </p:custDataLst>
          </p:nvPr>
        </p:nvSpPr>
        <p:spPr>
          <a:xfrm rot="7440000" flipH="1">
            <a:off x="10419715" y="-662305"/>
            <a:ext cx="1408430" cy="3221990"/>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914" h="4379">
                <a:moveTo>
                  <a:pt x="321" y="0"/>
                </a:moveTo>
                <a:lnTo>
                  <a:pt x="1557" y="833"/>
                </a:lnTo>
                <a:lnTo>
                  <a:pt x="1548" y="864"/>
                </a:lnTo>
                <a:cubicBezTo>
                  <a:pt x="1481" y="1099"/>
                  <a:pt x="1446" y="1347"/>
                  <a:pt x="1446" y="1603"/>
                </a:cubicBezTo>
                <a:cubicBezTo>
                  <a:pt x="1446" y="2162"/>
                  <a:pt x="1616" y="2682"/>
                  <a:pt x="1907" y="3112"/>
                </a:cubicBezTo>
                <a:lnTo>
                  <a:pt x="1914" y="3122"/>
                </a:lnTo>
                <a:lnTo>
                  <a:pt x="1066" y="4379"/>
                </a:lnTo>
                <a:lnTo>
                  <a:pt x="1044" y="4353"/>
                </a:lnTo>
                <a:cubicBezTo>
                  <a:pt x="394" y="3622"/>
                  <a:pt x="0" y="2658"/>
                  <a:pt x="0" y="1603"/>
                </a:cubicBezTo>
                <a:cubicBezTo>
                  <a:pt x="0" y="1048"/>
                  <a:pt x="109" y="519"/>
                  <a:pt x="306" y="36"/>
                </a:cubicBezTo>
                <a:lnTo>
                  <a:pt x="321" y="0"/>
                </a:lnTo>
                <a:close/>
              </a:path>
            </a:pathLst>
          </a:custGeom>
          <a:pattFill prst="solidDmn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3" name="任意多边形 9"/>
          <p:cNvSpPr/>
          <p:nvPr userDrawn="1">
            <p:custDataLst>
              <p:tags r:id="rId4"/>
            </p:custDataLst>
          </p:nvPr>
        </p:nvSpPr>
        <p:spPr>
          <a:xfrm rot="14160000">
            <a:off x="6916420" y="4490720"/>
            <a:ext cx="3405505" cy="4325620"/>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245" h="6662">
                <a:moveTo>
                  <a:pt x="4394" y="0"/>
                </a:moveTo>
                <a:lnTo>
                  <a:pt x="4422" y="36"/>
                </a:lnTo>
                <a:cubicBezTo>
                  <a:pt x="4939" y="728"/>
                  <a:pt x="5245" y="1586"/>
                  <a:pt x="5245" y="2517"/>
                </a:cubicBezTo>
                <a:cubicBezTo>
                  <a:pt x="5245" y="4806"/>
                  <a:pt x="3389" y="6662"/>
                  <a:pt x="1100" y="6662"/>
                </a:cubicBezTo>
                <a:cubicBezTo>
                  <a:pt x="724" y="6662"/>
                  <a:pt x="360" y="6612"/>
                  <a:pt x="14" y="6518"/>
                </a:cubicBezTo>
                <a:lnTo>
                  <a:pt x="0" y="6515"/>
                </a:lnTo>
                <a:lnTo>
                  <a:pt x="882" y="5208"/>
                </a:lnTo>
                <a:lnTo>
                  <a:pt x="892" y="5208"/>
                </a:lnTo>
                <a:cubicBezTo>
                  <a:pt x="960" y="5214"/>
                  <a:pt x="1030" y="5216"/>
                  <a:pt x="1100" y="5216"/>
                </a:cubicBezTo>
                <a:cubicBezTo>
                  <a:pt x="2591" y="5216"/>
                  <a:pt x="3799" y="4008"/>
                  <a:pt x="3799" y="2517"/>
                </a:cubicBezTo>
                <a:cubicBezTo>
                  <a:pt x="3799" y="2097"/>
                  <a:pt x="3704" y="1700"/>
                  <a:pt x="3533" y="1346"/>
                </a:cubicBezTo>
                <a:lnTo>
                  <a:pt x="3513" y="1306"/>
                </a:lnTo>
                <a:lnTo>
                  <a:pt x="4394" y="0"/>
                </a:lnTo>
                <a:close/>
              </a:path>
            </a:pathLst>
          </a:custGeom>
          <a:pattFill prst="zigZag">
            <a:fgClr>
              <a:schemeClr val="accent1"/>
            </a:fgClr>
            <a:bgClr>
              <a:schemeClr val="bg1"/>
            </a:bgClr>
          </a:pattFill>
          <a:ln w="15875" cap="rnd" cmpd="sng">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4" name="任意多边形 3"/>
          <p:cNvSpPr/>
          <p:nvPr userDrawn="1">
            <p:custDataLst>
              <p:tags r:id="rId5"/>
            </p:custDataLst>
          </p:nvPr>
        </p:nvSpPr>
        <p:spPr>
          <a:xfrm rot="19440000">
            <a:off x="7723505" y="3901440"/>
            <a:ext cx="4767580" cy="2347595"/>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7574" h="3730">
                <a:moveTo>
                  <a:pt x="3863" y="0"/>
                </a:moveTo>
                <a:cubicBezTo>
                  <a:pt x="5473" y="0"/>
                  <a:pt x="6868" y="918"/>
                  <a:pt x="7555" y="2258"/>
                </a:cubicBezTo>
                <a:lnTo>
                  <a:pt x="7574" y="2295"/>
                </a:lnTo>
                <a:lnTo>
                  <a:pt x="6531" y="3730"/>
                </a:lnTo>
                <a:lnTo>
                  <a:pt x="6526" y="3701"/>
                </a:lnTo>
                <a:cubicBezTo>
                  <a:pt x="6314" y="2421"/>
                  <a:pt x="5203" y="1446"/>
                  <a:pt x="3863" y="1446"/>
                </a:cubicBezTo>
                <a:cubicBezTo>
                  <a:pt x="2593" y="1446"/>
                  <a:pt x="1528" y="2322"/>
                  <a:pt x="1240" y="3503"/>
                </a:cubicBezTo>
                <a:lnTo>
                  <a:pt x="1233" y="3534"/>
                </a:lnTo>
                <a:lnTo>
                  <a:pt x="0" y="2639"/>
                </a:lnTo>
                <a:lnTo>
                  <a:pt x="5" y="2625"/>
                </a:lnTo>
                <a:cubicBezTo>
                  <a:pt x="611" y="1088"/>
                  <a:pt x="2110" y="0"/>
                  <a:pt x="3863" y="0"/>
                </a:cubicBezTo>
                <a:close/>
              </a:path>
            </a:pathLst>
          </a:custGeom>
          <a:pattFill prst="wdDnDiag">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5" name="矩形 14"/>
          <p:cNvSpPr/>
          <p:nvPr userDrawn="1">
            <p:custDataLst>
              <p:tags r:id="rId6"/>
            </p:custDataLst>
          </p:nvPr>
        </p:nvSpPr>
        <p:spPr>
          <a:xfrm>
            <a:off x="-14287" y="1270"/>
            <a:ext cx="735965" cy="6871970"/>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流程图: 或者 15"/>
          <p:cNvSpPr/>
          <p:nvPr userDrawn="1">
            <p:custDataLst>
              <p:tags r:id="rId7"/>
            </p:custDataLst>
          </p:nvPr>
        </p:nvSpPr>
        <p:spPr>
          <a:xfrm>
            <a:off x="220980" y="311150"/>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流程图: 或者 16"/>
          <p:cNvSpPr/>
          <p:nvPr userDrawn="1">
            <p:custDataLst>
              <p:tags r:id="rId8"/>
            </p:custDataLst>
          </p:nvPr>
        </p:nvSpPr>
        <p:spPr>
          <a:xfrm>
            <a:off x="213360" y="6257290"/>
            <a:ext cx="281940" cy="28194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9"/>
            </p:custDataLst>
          </p:nvPr>
        </p:nvSpPr>
        <p:spPr>
          <a:xfrm>
            <a:off x="1328420" y="814705"/>
            <a:ext cx="6363335" cy="2673985"/>
          </a:xfrm>
        </p:spPr>
        <p:txBody>
          <a:bodyPr lIns="101600" tIns="38100" rIns="25400" bIns="38100" anchor="b" anchorCtr="0">
            <a:normAutofit/>
          </a:bodyPr>
          <a:lstStyle>
            <a:lvl1pPr algn="l">
              <a:defRPr sz="8000" spc="600">
                <a:gradFill flip="none" rotWithShape="1">
                  <a:gsLst>
                    <a:gs pos="33000">
                      <a:schemeClr val="accent1"/>
                    </a:gs>
                    <a:gs pos="100000">
                      <a:schemeClr val="accent1">
                        <a:lumMod val="75000"/>
                      </a:schemeClr>
                    </a:gs>
                    <a:gs pos="4000">
                      <a:schemeClr val="accent1">
                        <a:lumMod val="60000"/>
                        <a:lumOff val="40000"/>
                      </a:schemeClr>
                    </a:gs>
                  </a:gsLst>
                  <a:lin ang="2700000" scaled="1"/>
                  <a:tileRect/>
                </a:gradFill>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0"/>
            </p:custDataLst>
          </p:nvPr>
        </p:nvSpPr>
        <p:spPr>
          <a:xfrm>
            <a:off x="1328420" y="3500291"/>
            <a:ext cx="6363335" cy="300819"/>
          </a:xfrm>
        </p:spPr>
        <p:txBody>
          <a:bodyPr lIns="101600" tIns="38100" rIns="76200" bIns="38100">
            <a:normAutofit/>
          </a:bodyPr>
          <a:lstStyle>
            <a:lvl1pPr marL="0" indent="0" algn="dist" eaLnBrk="1" fontAlgn="auto" latinLnBrk="0" hangingPunct="1">
              <a:lnSpc>
                <a:spcPct val="100000"/>
              </a:lnSpc>
              <a:buNone/>
              <a:defRPr sz="1600" u="none" strike="noStrike" kern="1200" cap="none" spc="200" normalizeH="0" baseline="0">
                <a:gradFill>
                  <a:gsLst>
                    <a:gs pos="53000">
                      <a:srgbClr val="1543EF">
                        <a:alpha val="100000"/>
                      </a:srgbClr>
                    </a:gs>
                    <a:gs pos="87000">
                      <a:schemeClr val="accent1">
                        <a:lumMod val="75000"/>
                      </a:schemeClr>
                    </a:gs>
                    <a:gs pos="0">
                      <a:schemeClr val="accent1">
                        <a:lumMod val="60000"/>
                        <a:lumOff val="40000"/>
                      </a:schemeClr>
                    </a:gs>
                  </a:gsLst>
                  <a:lin ang="2700000" scaled="0"/>
                </a:gra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4" name="日期占位符 3"/>
          <p:cNvSpPr>
            <a:spLocks noGrp="1"/>
          </p:cNvSpPr>
          <p:nvPr>
            <p:ph type="dt" sz="half" idx="10"/>
            <p:custDataLst>
              <p:tags r:id="rId11"/>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dirty="0"/>
          </a:p>
        </p:txBody>
      </p:sp>
      <p:sp>
        <p:nvSpPr>
          <p:cNvPr id="6" name="灯片编号占位符 5"/>
          <p:cNvSpPr>
            <a:spLocks noGrp="1"/>
          </p:cNvSpPr>
          <p:nvPr>
            <p:ph type="sldNum" sz="quarter" idx="12"/>
            <p:custDataLst>
              <p:tags r:id="rId13"/>
            </p:custDataLst>
          </p:nvPr>
        </p:nvSpPr>
        <p:spPr/>
        <p:txBody>
          <a:bodyPr/>
          <a:lstStyle/>
          <a:p>
            <a:fld id="{49AE70B2-8BF9-45C0-BB95-33D1B9D3A854}" type="slidenum">
              <a:rPr lang="zh-CN" altLang="en-US" smtClean="0"/>
            </a:fld>
            <a:endParaRPr lang="zh-CN" altLang="en-US" dirty="0"/>
          </a:p>
        </p:txBody>
      </p:sp>
      <p:sp>
        <p:nvSpPr>
          <p:cNvPr id="19" name="内容占位符 18"/>
          <p:cNvSpPr>
            <a:spLocks noGrp="1"/>
          </p:cNvSpPr>
          <p:nvPr>
            <p:ph sz="quarter" idx="13"/>
            <p:custDataLst>
              <p:tags r:id="rId14"/>
            </p:custDataLst>
          </p:nvPr>
        </p:nvSpPr>
        <p:spPr>
          <a:xfrm>
            <a:off x="1528446" y="5296329"/>
            <a:ext cx="4518660" cy="440972"/>
          </a:xfrm>
        </p:spPr>
        <p:txBody>
          <a:bodyPr anchor="ctr"/>
          <a:lstStyle>
            <a:lvl1pPr marL="0" indent="0">
              <a:lnSpc>
                <a:spcPct val="100000"/>
              </a:lnSpc>
              <a:spcAft>
                <a:spcPts val="0"/>
              </a:spcAft>
              <a:buNone/>
              <a:defRPr b="1">
                <a:solidFill>
                  <a:schemeClr val="accent1"/>
                </a:solidFill>
              </a:defRPr>
            </a:lvl1pPr>
            <a:lvl2pPr marL="457200" indent="0">
              <a:buNone/>
              <a:defRPr/>
            </a:lvl2pPr>
          </a:lstStyle>
          <a:p>
            <a:pPr lvl="0"/>
            <a:r>
              <a:rPr lang="zh-CN" altLang="en-US" dirty="0"/>
              <a:t>单击此处编辑母版文本样式</a:t>
            </a:r>
            <a:endParaRPr lang="zh-CN" altLang="en-US" dirty="0"/>
          </a:p>
        </p:txBody>
      </p:sp>
      <p:sp>
        <p:nvSpPr>
          <p:cNvPr id="21" name="内容占位符 20"/>
          <p:cNvSpPr>
            <a:spLocks noGrp="1"/>
          </p:cNvSpPr>
          <p:nvPr>
            <p:ph sz="quarter" idx="14"/>
            <p:custDataLst>
              <p:tags r:id="rId15"/>
            </p:custDataLst>
          </p:nvPr>
        </p:nvSpPr>
        <p:spPr>
          <a:xfrm>
            <a:off x="1529670" y="5745605"/>
            <a:ext cx="4518000" cy="442800"/>
          </a:xfrm>
        </p:spPr>
        <p:txBody>
          <a:bodyPr anchor="ctr"/>
          <a:lstStyle>
            <a:lvl1pPr marL="0" indent="0">
              <a:lnSpc>
                <a:spcPct val="100000"/>
              </a:lnSpc>
              <a:spcAft>
                <a:spcPts val="0"/>
              </a:spcAft>
              <a:buNone/>
              <a:defRPr b="1">
                <a:solidFill>
                  <a:schemeClr val="accent1"/>
                </a:solidFill>
              </a:defRPr>
            </a:lvl1pPr>
            <a:lvl2pPr marL="457200" indent="0">
              <a:buNone/>
              <a:defRPr/>
            </a:lvl2pPr>
          </a:lstStyle>
          <a:p>
            <a:pPr lvl="0"/>
            <a:r>
              <a:rPr lang="zh-CN" altLang="en-US" dirty="0"/>
              <a:t>单击此处编辑母版文本样式</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文本占位符 6"/>
          <p:cNvSpPr>
            <a:spLocks noGrp="1"/>
          </p:cNvSpPr>
          <p:nvPr>
            <p:ph type="body" sz="quarter" idx="13"/>
            <p:custDataLst>
              <p:tags r:id="rId4"/>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6" name="日期占位符 5"/>
          <p:cNvSpPr>
            <a:spLocks noGrp="1"/>
          </p:cNvSpPr>
          <p:nvPr>
            <p:ph type="dt" sz="half" idx="14"/>
            <p:custDataLst>
              <p:tags r:id="rId5"/>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5"/>
            <p:custDataLst>
              <p:tags r:id="rId6"/>
            </p:custDataLst>
          </p:nvPr>
        </p:nvSpPr>
        <p:spPr/>
        <p:txBody>
          <a:bodyPr/>
          <a:lstStyle/>
          <a:p>
            <a:endParaRPr lang="zh-CN" altLang="en-US" dirty="0"/>
          </a:p>
        </p:txBody>
      </p:sp>
      <p:sp>
        <p:nvSpPr>
          <p:cNvPr id="9" name="灯片编号占位符 8"/>
          <p:cNvSpPr>
            <a:spLocks noGrp="1"/>
          </p:cNvSpPr>
          <p:nvPr>
            <p:ph type="sldNum" sz="quarter" idx="16"/>
            <p:custDataLst>
              <p:tags r:id="rId7"/>
            </p:custDataLst>
          </p:nvPr>
        </p:nvSpPr>
        <p:spPr/>
        <p:txBody>
          <a:bodyPr/>
          <a:lstStyle/>
          <a:p>
            <a:fld id="{49AE70B2-8BF9-45C0-BB95-33D1B9D3A854}" type="slidenum">
              <a:rPr lang="zh-CN" altLang="en-US" smtClean="0"/>
            </a:fld>
            <a:endParaRPr lang="zh-CN" altLang="en-US" dirty="0"/>
          </a:p>
        </p:txBody>
      </p:sp>
      <p:sp>
        <p:nvSpPr>
          <p:cNvPr id="3" name="矩形 2"/>
          <p:cNvSpPr/>
          <p:nvPr userDrawn="1">
            <p:custDataLst>
              <p:tags r:id="rId8"/>
            </p:custDataLst>
          </p:nvPr>
        </p:nvSpPr>
        <p:spPr>
          <a:xfrm>
            <a:off x="-3174" y="959167"/>
            <a:ext cx="711835" cy="4939665"/>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a:sym typeface="+mn-ea"/>
            </a:endParaRPr>
          </a:p>
        </p:txBody>
      </p:sp>
      <p:sp>
        <p:nvSpPr>
          <p:cNvPr id="4" name="流程图: 或者 3"/>
          <p:cNvSpPr/>
          <p:nvPr userDrawn="1">
            <p:custDataLst>
              <p:tags r:id="rId9"/>
            </p:custDataLst>
          </p:nvPr>
        </p:nvSpPr>
        <p:spPr>
          <a:xfrm>
            <a:off x="225426" y="1218247"/>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 name="流程图: 或者 4"/>
          <p:cNvSpPr/>
          <p:nvPr userDrawn="1">
            <p:custDataLst>
              <p:tags r:id="rId10"/>
            </p:custDataLst>
          </p:nvPr>
        </p:nvSpPr>
        <p:spPr>
          <a:xfrm>
            <a:off x="230506" y="5336222"/>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矩形 10"/>
          <p:cNvSpPr/>
          <p:nvPr userDrawn="1">
            <p:custDataLst>
              <p:tags r:id="rId11"/>
            </p:custDataLst>
          </p:nvPr>
        </p:nvSpPr>
        <p:spPr>
          <a:xfrm>
            <a:off x="11480165" y="959167"/>
            <a:ext cx="711835" cy="4939665"/>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a:sym typeface="+mn-ea"/>
            </a:endParaRPr>
          </a:p>
        </p:txBody>
      </p:sp>
      <p:sp>
        <p:nvSpPr>
          <p:cNvPr id="12" name="流程图: 或者 11"/>
          <p:cNvSpPr/>
          <p:nvPr userDrawn="1">
            <p:custDataLst>
              <p:tags r:id="rId12"/>
            </p:custDataLst>
          </p:nvPr>
        </p:nvSpPr>
        <p:spPr>
          <a:xfrm>
            <a:off x="11708765" y="1218247"/>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 name="流程图: 或者 12"/>
          <p:cNvSpPr/>
          <p:nvPr userDrawn="1">
            <p:custDataLst>
              <p:tags r:id="rId13"/>
            </p:custDataLst>
          </p:nvPr>
        </p:nvSpPr>
        <p:spPr>
          <a:xfrm>
            <a:off x="11713845" y="5336222"/>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bg>
      <p:bgPr>
        <a:gradFill>
          <a:gsLst>
            <a:gs pos="100000">
              <a:schemeClr val="tx2">
                <a:lumMod val="50000"/>
                <a:alpha val="75000"/>
              </a:schemeClr>
            </a:gs>
            <a:gs pos="0">
              <a:schemeClr val="tx2">
                <a:lumMod val="50000"/>
              </a:schemeClr>
            </a:gs>
            <a:gs pos="41000">
              <a:schemeClr val="tx2">
                <a:lumMod val="50000"/>
              </a:schemeClr>
            </a:gs>
          </a:gsLst>
          <a:lin ang="10800000" scaled="0"/>
        </a:gradFill>
        <a:effectLst/>
      </p:bgPr>
    </p:bg>
    <p:spTree>
      <p:nvGrpSpPr>
        <p:cNvPr id="1" name=""/>
        <p:cNvGrpSpPr/>
        <p:nvPr/>
      </p:nvGrpSpPr>
      <p:grpSpPr>
        <a:xfrm>
          <a:off x="0" y="0"/>
          <a:ext cx="0" cy="0"/>
          <a:chOff x="0" y="0"/>
          <a:chExt cx="0" cy="0"/>
        </a:xfrm>
      </p:grpSpPr>
      <p:sp>
        <p:nvSpPr>
          <p:cNvPr id="6" name="椭圆 5"/>
          <p:cNvSpPr/>
          <p:nvPr>
            <p:custDataLst>
              <p:tags r:id="rId2"/>
            </p:custDataLst>
          </p:nvPr>
        </p:nvSpPr>
        <p:spPr>
          <a:xfrm>
            <a:off x="10991613" y="859790"/>
            <a:ext cx="126204" cy="126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同心圆 83"/>
          <p:cNvSpPr/>
          <p:nvPr>
            <p:custDataLst>
              <p:tags r:id="rId3"/>
            </p:custDataLst>
          </p:nvPr>
        </p:nvSpPr>
        <p:spPr>
          <a:xfrm>
            <a:off x="10851515" y="859790"/>
            <a:ext cx="126204" cy="126365"/>
          </a:xfrm>
          <a:prstGeom prst="donut">
            <a:avLst>
              <a:gd name="adj" fmla="val 204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同心圆 84"/>
          <p:cNvSpPr/>
          <p:nvPr>
            <p:custDataLst>
              <p:tags r:id="rId4"/>
            </p:custDataLst>
          </p:nvPr>
        </p:nvSpPr>
        <p:spPr>
          <a:xfrm>
            <a:off x="11131711" y="859790"/>
            <a:ext cx="126204" cy="126365"/>
          </a:xfrm>
          <a:prstGeom prst="donut">
            <a:avLst>
              <a:gd name="adj" fmla="val 204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矩形 12"/>
          <p:cNvSpPr/>
          <p:nvPr userDrawn="1">
            <p:custDataLst>
              <p:tags r:id="rId5"/>
            </p:custDataLst>
          </p:nvPr>
        </p:nvSpPr>
        <p:spPr>
          <a:xfrm rot="16200000">
            <a:off x="5765800" y="431165"/>
            <a:ext cx="661035" cy="12192635"/>
          </a:xfrm>
          <a:prstGeom prst="rect">
            <a:avLst/>
          </a:prstGeom>
          <a:pattFill prst="pct5">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或者 13"/>
          <p:cNvSpPr/>
          <p:nvPr userDrawn="1">
            <p:custDataLst>
              <p:tags r:id="rId6"/>
            </p:custDataLst>
          </p:nvPr>
        </p:nvSpPr>
        <p:spPr>
          <a:xfrm>
            <a:off x="265430" y="6394450"/>
            <a:ext cx="266700" cy="266700"/>
          </a:xfrm>
          <a:prstGeom prst="flowChartOr">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或者 14"/>
          <p:cNvSpPr/>
          <p:nvPr userDrawn="1">
            <p:custDataLst>
              <p:tags r:id="rId7"/>
            </p:custDataLst>
          </p:nvPr>
        </p:nvSpPr>
        <p:spPr>
          <a:xfrm>
            <a:off x="11664950" y="6394450"/>
            <a:ext cx="266700" cy="266700"/>
          </a:xfrm>
          <a:prstGeom prst="flowChartOr">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userDrawn="1">
            <p:ph type="title" hasCustomPrompt="1"/>
            <p:custDataLst>
              <p:tags r:id="rId8"/>
            </p:custDataLst>
          </p:nvPr>
        </p:nvSpPr>
        <p:spPr>
          <a:xfrm>
            <a:off x="5445761" y="1859916"/>
            <a:ext cx="5942330" cy="2364739"/>
          </a:xfrm>
        </p:spPr>
        <p:txBody>
          <a:bodyPr lIns="101600" tIns="38100" rIns="63500" bIns="38100" anchor="b" anchorCtr="0">
            <a:normAutofit/>
          </a:bodyPr>
          <a:lstStyle>
            <a:lvl1pPr algn="r">
              <a:defRPr sz="7200" u="none" strike="noStrike" kern="1200" cap="none" spc="300" normalizeH="0">
                <a:solidFill>
                  <a:schemeClr val="bg1"/>
                </a:solidFill>
                <a:uFillTx/>
                <a:latin typeface="微软雅黑" panose="020B0503020204020204" charset="-122"/>
                <a:ea typeface="微软雅黑" panose="020B0503020204020204" charset="-122"/>
              </a:defRPr>
            </a:lvl1pPr>
          </a:lstStyle>
          <a:p>
            <a:r>
              <a:rPr lang="zh-CN" altLang="en-US" dirty="0"/>
              <a:t>编辑标题</a:t>
            </a:r>
            <a:endParaRPr lang="zh-CN" altLang="en-US" dirty="0"/>
          </a:p>
        </p:txBody>
      </p:sp>
      <p:sp>
        <p:nvSpPr>
          <p:cNvPr id="3" name="文本占位符 2"/>
          <p:cNvSpPr>
            <a:spLocks noGrp="1"/>
          </p:cNvSpPr>
          <p:nvPr userDrawn="1">
            <p:ph type="body" idx="1"/>
            <p:custDataLst>
              <p:tags r:id="rId9"/>
            </p:custDataLst>
          </p:nvPr>
        </p:nvSpPr>
        <p:spPr>
          <a:xfrm>
            <a:off x="5445761" y="4392931"/>
            <a:ext cx="5942330" cy="1033780"/>
          </a:xfrm>
        </p:spPr>
        <p:txBody>
          <a:bodyPr lIns="101600" tIns="38100" rIns="76200" bIns="38100" anchor="t">
            <a:normAutofit/>
          </a:bodyPr>
          <a:lstStyle>
            <a:lvl1pPr marL="0" indent="0" algn="r" eaLnBrk="1" fontAlgn="auto" latinLnBrk="0" hangingPunct="1">
              <a:buNone/>
              <a:defRPr kumimoji="0" lang="zh-CN" altLang="en-US" sz="1600" b="0" i="0" u="none" strike="noStrike" kern="1200" cap="none" spc="150" normalizeH="0" baseline="0" noProof="1">
                <a:solidFill>
                  <a:schemeClr val="bg1"/>
                </a:solidFill>
                <a:uFillTx/>
                <a:latin typeface="微软雅黑" panose="020B0503020204020204" charset="-122"/>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7" name="日期占位符 6"/>
          <p:cNvSpPr>
            <a:spLocks noGrp="1"/>
          </p:cNvSpPr>
          <p:nvPr userDrawn="1">
            <p:ph type="dt" sz="half" idx="10"/>
            <p:custDataLst>
              <p:tags r:id="rId10"/>
            </p:custDataLst>
          </p:nvPr>
        </p:nvSpPr>
        <p:spPr/>
        <p:txBody>
          <a:bodyPr/>
          <a:lstStyle>
            <a:lvl1pPr>
              <a:defRPr>
                <a:solidFill>
                  <a:schemeClr val="tx1">
                    <a:lumMod val="50000"/>
                    <a:lumOff val="50000"/>
                  </a:schemeClr>
                </a:solidFill>
              </a:defRPr>
            </a:lvl1pPr>
          </a:lstStyle>
          <a:p>
            <a:fld id="{760FBDFE-C587-4B4C-A407-44438C67B59E}" type="datetimeFigureOut">
              <a:rPr lang="zh-CN" altLang="en-US" smtClean="0"/>
            </a:fld>
            <a:endParaRPr lang="zh-CN" altLang="en-US"/>
          </a:p>
        </p:txBody>
      </p:sp>
      <p:sp>
        <p:nvSpPr>
          <p:cNvPr id="8" name="页脚占位符 7"/>
          <p:cNvSpPr>
            <a:spLocks noGrp="1"/>
          </p:cNvSpPr>
          <p:nvPr userDrawn="1">
            <p:ph type="ftr" sz="quarter" idx="11"/>
            <p:custDataLst>
              <p:tags r:id="rId11"/>
            </p:custDataLst>
          </p:nvPr>
        </p:nvSpPr>
        <p:spPr/>
        <p:txBody>
          <a:bodyPr/>
          <a:lstStyle>
            <a:lvl1pPr>
              <a:defRPr>
                <a:solidFill>
                  <a:schemeClr val="tx1">
                    <a:lumMod val="50000"/>
                    <a:lumOff val="50000"/>
                  </a:schemeClr>
                </a:solidFill>
              </a:defRPr>
            </a:lvl1pPr>
          </a:lstStyle>
          <a:p>
            <a:endParaRPr lang="zh-CN" altLang="en-US" dirty="0"/>
          </a:p>
        </p:txBody>
      </p:sp>
      <p:sp>
        <p:nvSpPr>
          <p:cNvPr id="9" name="灯片编号占位符 8"/>
          <p:cNvSpPr>
            <a:spLocks noGrp="1"/>
          </p:cNvSpPr>
          <p:nvPr userDrawn="1">
            <p:ph type="sldNum" sz="quarter" idx="12"/>
            <p:custDataLst>
              <p:tags r:id="rId12"/>
            </p:custDataLst>
          </p:nvPr>
        </p:nvSpPr>
        <p:spPr/>
        <p:txBody>
          <a:bodyPr/>
          <a:lstStyle>
            <a:lvl1pPr>
              <a:defRPr>
                <a:solidFill>
                  <a:schemeClr val="tx1">
                    <a:lumMod val="50000"/>
                    <a:lumOff val="50000"/>
                  </a:schemeClr>
                </a:solidFill>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矩形 2"/>
          <p:cNvSpPr/>
          <p:nvPr userDrawn="1">
            <p:custDataLst>
              <p:tags r:id="rId2"/>
            </p:custDataLst>
          </p:nvPr>
        </p:nvSpPr>
        <p:spPr>
          <a:xfrm>
            <a:off x="-13652" y="-13970"/>
            <a:ext cx="735965" cy="6871970"/>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流程图: 或者 3"/>
          <p:cNvSpPr/>
          <p:nvPr userDrawn="1">
            <p:custDataLst>
              <p:tags r:id="rId3"/>
            </p:custDataLst>
          </p:nvPr>
        </p:nvSpPr>
        <p:spPr>
          <a:xfrm>
            <a:off x="220980" y="311150"/>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4"/>
            </p:custDataLst>
          </p:nvPr>
        </p:nvSpPr>
        <p:spPr>
          <a:xfrm>
            <a:off x="213360" y="6257290"/>
            <a:ext cx="281940" cy="28194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userDrawn="1">
            <p:custDataLst>
              <p:tags r:id="rId5"/>
            </p:custDataLst>
          </p:nvPr>
        </p:nvGrpSpPr>
        <p:grpSpPr>
          <a:xfrm>
            <a:off x="11109325" y="1072515"/>
            <a:ext cx="406400" cy="126365"/>
            <a:chOff x="11583" y="3035"/>
            <a:chExt cx="1404" cy="436"/>
          </a:xfrm>
        </p:grpSpPr>
        <p:sp>
          <p:nvSpPr>
            <p:cNvPr id="10" name="椭圆 9"/>
            <p:cNvSpPr/>
            <p:nvPr>
              <p:custDataLst>
                <p:tags r:id="rId6"/>
              </p:custDataLst>
            </p:nvPr>
          </p:nvSpPr>
          <p:spPr>
            <a:xfrm>
              <a:off x="12067" y="3035"/>
              <a:ext cx="436" cy="4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同心圆 83"/>
            <p:cNvSpPr/>
            <p:nvPr>
              <p:custDataLst>
                <p:tags r:id="rId7"/>
              </p:custDataLst>
            </p:nvPr>
          </p:nvSpPr>
          <p:spPr>
            <a:xfrm>
              <a:off x="11583"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同心圆 84"/>
            <p:cNvSpPr/>
            <p:nvPr>
              <p:custDataLst>
                <p:tags r:id="rId8"/>
              </p:custDataLst>
            </p:nvPr>
          </p:nvSpPr>
          <p:spPr>
            <a:xfrm>
              <a:off x="12551"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 name="标题 1"/>
          <p:cNvSpPr>
            <a:spLocks noGrp="1"/>
          </p:cNvSpPr>
          <p:nvPr>
            <p:ph type="title"/>
            <p:custDataLst>
              <p:tags r:id="rId9"/>
            </p:custDataLst>
          </p:nvPr>
        </p:nvSpPr>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6" name="日期占位符 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11"/>
            </p:custDataLst>
          </p:nvPr>
        </p:nvSpPr>
        <p:spPr/>
        <p:txBody>
          <a:bodyPr/>
          <a:lstStyle/>
          <a:p>
            <a:endParaRPr lang="zh-CN" altLang="en-US" dirty="0"/>
          </a:p>
        </p:txBody>
      </p:sp>
      <p:sp>
        <p:nvSpPr>
          <p:cNvPr id="8" name="灯片编号占位符 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13" name="矩形 12"/>
          <p:cNvSpPr/>
          <p:nvPr userDrawn="1"/>
        </p:nvSpPr>
        <p:spPr>
          <a:xfrm>
            <a:off x="716280" y="0"/>
            <a:ext cx="11472545" cy="6858000"/>
          </a:xfrm>
          <a:prstGeom prst="rect">
            <a:avLst/>
          </a:prstGeom>
          <a:solidFill>
            <a:schemeClr val="accent2">
              <a:lumMod val="40000"/>
              <a:lumOff val="6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日期占位符 4"/>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3"/>
            </p:custDataLst>
          </p:nvPr>
        </p:nvSpPr>
        <p:spPr/>
        <p:txBody>
          <a:bodyPr/>
          <a:lstStyle/>
          <a:p>
            <a:endParaRPr lang="zh-CN" altLang="en-US" dirty="0"/>
          </a:p>
        </p:txBody>
      </p:sp>
      <p:sp>
        <p:nvSpPr>
          <p:cNvPr id="7" name="灯片编号占位符 6"/>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任意多边形 9"/>
          <p:cNvSpPr/>
          <p:nvPr userDrawn="1">
            <p:custDataLst>
              <p:tags r:id="rId2"/>
            </p:custDataLst>
          </p:nvPr>
        </p:nvSpPr>
        <p:spPr>
          <a:xfrm>
            <a:off x="9102725" y="-40005"/>
            <a:ext cx="3121660" cy="3316605"/>
          </a:xfrm>
          <a:custGeom>
            <a:avLst/>
            <a:gdLst/>
            <a:ahLst/>
            <a:cxnLst>
              <a:cxn ang="3">
                <a:pos x="hc" y="t"/>
              </a:cxn>
              <a:cxn ang="cd2">
                <a:pos x="l" y="vc"/>
              </a:cxn>
              <a:cxn ang="cd4">
                <a:pos x="hc" y="b"/>
              </a:cxn>
              <a:cxn ang="0">
                <a:pos x="r" y="vc"/>
              </a:cxn>
            </a:cxnLst>
            <a:rect l="l" t="t" r="r" b="b"/>
            <a:pathLst>
              <a:path w="5697" h="6053">
                <a:moveTo>
                  <a:pt x="524" y="0"/>
                </a:moveTo>
                <a:lnTo>
                  <a:pt x="2326" y="0"/>
                </a:lnTo>
                <a:lnTo>
                  <a:pt x="2314" y="10"/>
                </a:lnTo>
                <a:cubicBezTo>
                  <a:pt x="1328" y="875"/>
                  <a:pt x="1115" y="2357"/>
                  <a:pt x="1867" y="3472"/>
                </a:cubicBezTo>
                <a:cubicBezTo>
                  <a:pt x="2684" y="4682"/>
                  <a:pt x="4326" y="5002"/>
                  <a:pt x="5537" y="4185"/>
                </a:cubicBezTo>
                <a:cubicBezTo>
                  <a:pt x="5584" y="4154"/>
                  <a:pt x="5630" y="4120"/>
                  <a:pt x="5674" y="4086"/>
                </a:cubicBezTo>
                <a:lnTo>
                  <a:pt x="5696" y="4068"/>
                </a:lnTo>
                <a:lnTo>
                  <a:pt x="5697" y="5708"/>
                </a:lnTo>
                <a:lnTo>
                  <a:pt x="5651" y="5728"/>
                </a:lnTo>
                <a:cubicBezTo>
                  <a:pt x="3895" y="6479"/>
                  <a:pt x="1800" y="5904"/>
                  <a:pt x="694" y="4264"/>
                </a:cubicBezTo>
                <a:cubicBezTo>
                  <a:pt x="-187" y="2959"/>
                  <a:pt x="-206" y="1325"/>
                  <a:pt x="505" y="34"/>
                </a:cubicBezTo>
                <a:lnTo>
                  <a:pt x="524" y="0"/>
                </a:lnTo>
                <a:close/>
              </a:path>
            </a:pathLst>
          </a:custGeom>
          <a:pattFill prst="diagBrick">
            <a:fgClr>
              <a:schemeClr val="accent1"/>
            </a:fgClr>
            <a:bgClr>
              <a:schemeClr val="bg1"/>
            </a:bgClr>
          </a:patt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任意多边形 2"/>
          <p:cNvSpPr/>
          <p:nvPr userDrawn="1">
            <p:custDataLst>
              <p:tags r:id="rId3"/>
            </p:custDataLst>
          </p:nvPr>
        </p:nvSpPr>
        <p:spPr>
          <a:xfrm>
            <a:off x="2306524" y="4756993"/>
            <a:ext cx="4790757" cy="2101007"/>
          </a:xfrm>
          <a:custGeom>
            <a:avLst/>
            <a:gdLst/>
            <a:ahLst/>
            <a:cxnLst>
              <a:cxn ang="3">
                <a:pos x="hc" y="t"/>
              </a:cxn>
              <a:cxn ang="cd2">
                <a:pos x="l" y="vc"/>
              </a:cxn>
              <a:cxn ang="cd4">
                <a:pos x="hc" y="b"/>
              </a:cxn>
              <a:cxn ang="0">
                <a:pos x="r" y="vc"/>
              </a:cxn>
            </a:cxnLst>
            <a:rect l="l" t="t" r="r" b="b"/>
            <a:pathLst>
              <a:path w="7544" h="3309">
                <a:moveTo>
                  <a:pt x="3785" y="0"/>
                </a:moveTo>
                <a:cubicBezTo>
                  <a:pt x="5460" y="4"/>
                  <a:pt x="6993" y="1124"/>
                  <a:pt x="7447" y="2821"/>
                </a:cubicBezTo>
                <a:cubicBezTo>
                  <a:pt x="7490" y="2980"/>
                  <a:pt x="7522" y="3140"/>
                  <a:pt x="7543" y="3299"/>
                </a:cubicBezTo>
                <a:lnTo>
                  <a:pt x="7544" y="3309"/>
                </a:lnTo>
                <a:lnTo>
                  <a:pt x="6200" y="3309"/>
                </a:lnTo>
                <a:lnTo>
                  <a:pt x="6194" y="3280"/>
                </a:lnTo>
                <a:cubicBezTo>
                  <a:pt x="6185" y="3241"/>
                  <a:pt x="6176" y="3203"/>
                  <a:pt x="6166" y="3164"/>
                </a:cubicBezTo>
                <a:cubicBezTo>
                  <a:pt x="5811" y="1843"/>
                  <a:pt x="4454" y="1058"/>
                  <a:pt x="3132" y="1412"/>
                </a:cubicBezTo>
                <a:cubicBezTo>
                  <a:pt x="2210" y="1659"/>
                  <a:pt x="1550" y="2394"/>
                  <a:pt x="1354" y="3264"/>
                </a:cubicBezTo>
                <a:lnTo>
                  <a:pt x="1345" y="3309"/>
                </a:lnTo>
                <a:lnTo>
                  <a:pt x="0" y="3309"/>
                </a:lnTo>
                <a:lnTo>
                  <a:pt x="2" y="3294"/>
                </a:lnTo>
                <a:cubicBezTo>
                  <a:pt x="202" y="1821"/>
                  <a:pt x="1262" y="540"/>
                  <a:pt x="2789" y="131"/>
                </a:cubicBezTo>
                <a:cubicBezTo>
                  <a:pt x="3122" y="41"/>
                  <a:pt x="3456" y="-1"/>
                  <a:pt x="3785" y="0"/>
                </a:cubicBezTo>
                <a:close/>
              </a:path>
            </a:pathLst>
          </a:custGeom>
          <a:pattFill prst="zigZag">
            <a:fgClr>
              <a:schemeClr val="accent1"/>
            </a:fgClr>
            <a:bgClr>
              <a:schemeClr val="bg1"/>
            </a:bgClr>
          </a:pattFill>
          <a:ln cap="rnd">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0" name="组合 9"/>
          <p:cNvGrpSpPr/>
          <p:nvPr userDrawn="1">
            <p:custDataLst>
              <p:tags r:id="rId4"/>
            </p:custDataLst>
          </p:nvPr>
        </p:nvGrpSpPr>
        <p:grpSpPr>
          <a:xfrm>
            <a:off x="11132820" y="6174740"/>
            <a:ext cx="406400" cy="126365"/>
            <a:chOff x="11583" y="3035"/>
            <a:chExt cx="1404" cy="436"/>
          </a:xfrm>
        </p:grpSpPr>
        <p:sp>
          <p:nvSpPr>
            <p:cNvPr id="11" name="椭圆 10"/>
            <p:cNvSpPr/>
            <p:nvPr>
              <p:custDataLst>
                <p:tags r:id="rId5"/>
              </p:custDataLst>
            </p:nvPr>
          </p:nvSpPr>
          <p:spPr>
            <a:xfrm>
              <a:off x="12067" y="3035"/>
              <a:ext cx="436" cy="4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同心圆 83"/>
            <p:cNvSpPr/>
            <p:nvPr>
              <p:custDataLst>
                <p:tags r:id="rId6"/>
              </p:custDataLst>
            </p:nvPr>
          </p:nvSpPr>
          <p:spPr>
            <a:xfrm>
              <a:off x="11583"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同心圆 84"/>
            <p:cNvSpPr/>
            <p:nvPr>
              <p:custDataLst>
                <p:tags r:id="rId7"/>
              </p:custDataLst>
            </p:nvPr>
          </p:nvSpPr>
          <p:spPr>
            <a:xfrm>
              <a:off x="12551"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4" name="任意多边形 21"/>
          <p:cNvSpPr/>
          <p:nvPr userDrawn="1">
            <p:custDataLst>
              <p:tags r:id="rId8"/>
            </p:custDataLst>
          </p:nvPr>
        </p:nvSpPr>
        <p:spPr>
          <a:xfrm rot="14160000">
            <a:off x="932950" y="4346672"/>
            <a:ext cx="3532436" cy="4393246"/>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563" h="6918">
                <a:moveTo>
                  <a:pt x="4499" y="0"/>
                </a:moveTo>
                <a:lnTo>
                  <a:pt x="4519" y="23"/>
                </a:lnTo>
                <a:cubicBezTo>
                  <a:pt x="5169" y="754"/>
                  <a:pt x="5563" y="1718"/>
                  <a:pt x="5563" y="2773"/>
                </a:cubicBezTo>
                <a:cubicBezTo>
                  <a:pt x="5563" y="5062"/>
                  <a:pt x="3707" y="6918"/>
                  <a:pt x="1417" y="6918"/>
                </a:cubicBezTo>
                <a:cubicBezTo>
                  <a:pt x="934" y="6918"/>
                  <a:pt x="471" y="6836"/>
                  <a:pt x="40" y="6684"/>
                </a:cubicBezTo>
                <a:lnTo>
                  <a:pt x="0" y="6670"/>
                </a:lnTo>
                <a:lnTo>
                  <a:pt x="848" y="5413"/>
                </a:lnTo>
                <a:lnTo>
                  <a:pt x="873" y="5418"/>
                </a:lnTo>
                <a:cubicBezTo>
                  <a:pt x="1049" y="5454"/>
                  <a:pt x="1231" y="5473"/>
                  <a:pt x="1417" y="5473"/>
                </a:cubicBezTo>
                <a:cubicBezTo>
                  <a:pt x="2908" y="5473"/>
                  <a:pt x="4117" y="4264"/>
                  <a:pt x="4117" y="2773"/>
                </a:cubicBezTo>
                <a:cubicBezTo>
                  <a:pt x="4117" y="2214"/>
                  <a:pt x="3947" y="1694"/>
                  <a:pt x="3656" y="1264"/>
                </a:cubicBezTo>
                <a:lnTo>
                  <a:pt x="3651" y="1257"/>
                </a:lnTo>
                <a:lnTo>
                  <a:pt x="4499" y="0"/>
                </a:lnTo>
                <a:close/>
              </a:path>
            </a:pathLst>
          </a:custGeom>
          <a:pattFill prst="solidDmn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5" name="任意多边形 3"/>
          <p:cNvSpPr/>
          <p:nvPr userDrawn="1">
            <p:custDataLst>
              <p:tags r:id="rId9"/>
            </p:custDataLst>
          </p:nvPr>
        </p:nvSpPr>
        <p:spPr>
          <a:xfrm rot="19440000">
            <a:off x="7392383" y="-1503220"/>
            <a:ext cx="4316887" cy="3609719"/>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6798" h="5685">
                <a:moveTo>
                  <a:pt x="295" y="0"/>
                </a:moveTo>
                <a:lnTo>
                  <a:pt x="1524" y="893"/>
                </a:lnTo>
                <a:lnTo>
                  <a:pt x="1523" y="897"/>
                </a:lnTo>
                <a:cubicBezTo>
                  <a:pt x="1472" y="1103"/>
                  <a:pt x="1446" y="1318"/>
                  <a:pt x="1446" y="1539"/>
                </a:cubicBezTo>
                <a:cubicBezTo>
                  <a:pt x="1446" y="3030"/>
                  <a:pt x="2654" y="4239"/>
                  <a:pt x="4146" y="4239"/>
                </a:cubicBezTo>
                <a:cubicBezTo>
                  <a:pt x="4658" y="4239"/>
                  <a:pt x="5137" y="4096"/>
                  <a:pt x="5545" y="3848"/>
                </a:cubicBezTo>
                <a:lnTo>
                  <a:pt x="5570" y="3833"/>
                </a:lnTo>
                <a:lnTo>
                  <a:pt x="6798" y="4725"/>
                </a:lnTo>
                <a:lnTo>
                  <a:pt x="6782" y="4738"/>
                </a:lnTo>
                <a:cubicBezTo>
                  <a:pt x="6066" y="5329"/>
                  <a:pt x="5147" y="5685"/>
                  <a:pt x="4146" y="5685"/>
                </a:cubicBezTo>
                <a:cubicBezTo>
                  <a:pt x="1856" y="5685"/>
                  <a:pt x="0" y="3829"/>
                  <a:pt x="0" y="1539"/>
                </a:cubicBezTo>
                <a:cubicBezTo>
                  <a:pt x="0" y="1002"/>
                  <a:pt x="102" y="490"/>
                  <a:pt x="288" y="19"/>
                </a:cubicBezTo>
                <a:lnTo>
                  <a:pt x="295" y="0"/>
                </a:lnTo>
                <a:close/>
              </a:path>
            </a:pathLst>
          </a:custGeom>
          <a:pattFill prst="lgGri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6" name="日期占位符 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11"/>
            </p:custDataLst>
          </p:nvPr>
        </p:nvSpPr>
        <p:spPr/>
        <p:txBody>
          <a:bodyPr/>
          <a:lstStyle/>
          <a:p>
            <a:endParaRPr lang="zh-CN" altLang="en-US" dirty="0"/>
          </a:p>
        </p:txBody>
      </p:sp>
      <p:sp>
        <p:nvSpPr>
          <p:cNvPr id="8" name="灯片编号占位符 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title" hasCustomPrompt="1"/>
            <p:custDataLst>
              <p:tags r:id="rId13"/>
            </p:custDataLst>
          </p:nvPr>
        </p:nvSpPr>
        <p:spPr>
          <a:xfrm>
            <a:off x="847090" y="915670"/>
            <a:ext cx="7164705" cy="2270125"/>
          </a:xfrm>
        </p:spPr>
        <p:txBody>
          <a:bodyPr vert="horz" lIns="101600" tIns="38100" rIns="25400" bIns="38100" rtlCol="0" anchor="b" anchorCtr="0">
            <a:noAutofit/>
          </a:bodyPr>
          <a:lstStyle>
            <a:lvl1pPr marL="0" marR="0" algn="l" defTabSz="914400" rtl="0" eaLnBrk="1" fontAlgn="auto" latinLnBrk="0" hangingPunct="1">
              <a:lnSpc>
                <a:spcPct val="100000"/>
              </a:lnSpc>
              <a:buNone/>
              <a:defRPr kumimoji="0" lang="zh-CN" altLang="en-US" sz="7200" b="1" i="0" u="none" strike="noStrike" kern="1200" cap="none" spc="200" normalizeH="0" baseline="0" noProof="1" dirty="0">
                <a:solidFill>
                  <a:schemeClr val="accent1"/>
                </a:solidFill>
                <a:uFillTx/>
                <a:latin typeface="微软雅黑" panose="020B0503020204020204" charset="-122"/>
                <a:ea typeface="微软雅黑" panose="020B0503020204020204" charset="-122"/>
                <a:cs typeface="+mj-cs"/>
                <a:sym typeface="+mn-ea"/>
              </a:defRPr>
            </a:lvl1pPr>
          </a:lstStyle>
          <a:p>
            <a:pPr lvl="0"/>
            <a:r>
              <a:rPr>
                <a:sym typeface="+mn-ea"/>
              </a:rPr>
              <a:t>单击此处编辑标题</a:t>
            </a:r>
            <a:endParaRPr>
              <a:sym typeface="+mn-ea"/>
            </a:endParaRPr>
          </a:p>
        </p:txBody>
      </p:sp>
      <p:sp>
        <p:nvSpPr>
          <p:cNvPr id="17" name="内容占位符 16"/>
          <p:cNvSpPr>
            <a:spLocks noGrp="1"/>
          </p:cNvSpPr>
          <p:nvPr>
            <p:ph sz="quarter" idx="13" hasCustomPrompt="1"/>
            <p:custDataLst>
              <p:tags r:id="rId14"/>
            </p:custDataLst>
          </p:nvPr>
        </p:nvSpPr>
        <p:spPr>
          <a:xfrm>
            <a:off x="853879" y="3278482"/>
            <a:ext cx="3932116" cy="739164"/>
          </a:xfrm>
        </p:spPr>
        <p:txBody>
          <a:bodyPr>
            <a:normAutofit/>
          </a:bodyPr>
          <a:lstStyle>
            <a:lvl1pPr marL="0" indent="0">
              <a:lnSpc>
                <a:spcPct val="100000"/>
              </a:lnSpc>
              <a:spcAft>
                <a:spcPts val="0"/>
              </a:spcAft>
              <a:buNone/>
              <a:defRPr sz="4000" b="1"/>
            </a:lvl1pPr>
            <a:lvl2pPr marL="457200" indent="0">
              <a:buNone/>
              <a:defRPr/>
            </a:lvl2pPr>
          </a:lstStyle>
          <a:p>
            <a:pPr lvl="0"/>
            <a:r>
              <a:rPr lang="zh-CN" altLang="en-US" dirty="0"/>
              <a:t>编辑文本</a:t>
            </a:r>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3" name="Rectangle 27"/>
          <p:cNvSpPr/>
          <p:nvPr userDrawn="1">
            <p:custDataLst>
              <p:tags r:id="rId2"/>
            </p:custDataLst>
          </p:nvPr>
        </p:nvSpPr>
        <p:spPr>
          <a:xfrm>
            <a:off x="28" y="2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3"/>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4"/>
            </p:custDataLst>
          </p:nvPr>
        </p:nvSpPr>
        <p:spPr>
          <a:xfrm>
            <a:off x="11640878"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5"/>
            </p:custDataLst>
          </p:nvPr>
        </p:nvSpPr>
        <p:spPr/>
        <p:txBody>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6" name="日期占位符 5"/>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7"/>
            </p:custDataLst>
          </p:nvPr>
        </p:nvSpPr>
        <p:spPr/>
        <p:txBody>
          <a:bodyPr/>
          <a:lstStyle/>
          <a:p>
            <a:endParaRPr lang="zh-CN" altLang="en-US" dirty="0"/>
          </a:p>
        </p:txBody>
      </p:sp>
      <p:sp>
        <p:nvSpPr>
          <p:cNvPr id="8" name="灯片编号占位符 7"/>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3" name="Rectangle 27"/>
          <p:cNvSpPr/>
          <p:nvPr userDrawn="1">
            <p:custDataLst>
              <p:tags r:id="rId3"/>
            </p:custDataLst>
          </p:nvPr>
        </p:nvSpPr>
        <p:spPr>
          <a:xfrm>
            <a:off x="29" y="29"/>
            <a:ext cx="4823432"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4"/>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5"/>
            </p:custDataLst>
          </p:nvPr>
        </p:nvSpPr>
        <p:spPr>
          <a:xfrm>
            <a:off x="4300745"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6"/>
            </p:custDataLst>
          </p:nvPr>
        </p:nvSpPr>
        <p:spPr>
          <a:xfrm>
            <a:off x="583200" y="770400"/>
            <a:ext cx="3960000" cy="882000"/>
          </a:xfrm>
        </p:spPr>
        <p:txBody>
          <a:bodyPr anchor="ct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7" name="文本占位符 6"/>
          <p:cNvSpPr>
            <a:spLocks noGrp="1"/>
          </p:cNvSpPr>
          <p:nvPr>
            <p:ph type="body" sz="quarter" idx="13"/>
            <p:custDataLst>
              <p:tags r:id="rId7"/>
            </p:custDataLst>
          </p:nvPr>
        </p:nvSpPr>
        <p:spPr>
          <a:xfrm>
            <a:off x="586800" y="1764000"/>
            <a:ext cx="3956400" cy="4093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5101200" y="769938"/>
            <a:ext cx="6480000" cy="5087937"/>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10" name="页脚占位符 9"/>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3" name="Rectangle 27"/>
          <p:cNvSpPr/>
          <p:nvPr userDrawn="1">
            <p:custDataLst>
              <p:tags r:id="rId3"/>
            </p:custDataLst>
          </p:nvPr>
        </p:nvSpPr>
        <p:spPr>
          <a:xfrm>
            <a:off x="28" y="2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4"/>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5"/>
            </p:custDataLst>
          </p:nvPr>
        </p:nvSpPr>
        <p:spPr>
          <a:xfrm>
            <a:off x="11640878"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6"/>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7" name="文本占位符 6"/>
          <p:cNvSpPr>
            <a:spLocks noGrp="1"/>
          </p:cNvSpPr>
          <p:nvPr>
            <p:ph type="body" sz="quarter" idx="13"/>
            <p:custDataLst>
              <p:tags r:id="rId7"/>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612775" y="2808000"/>
            <a:ext cx="10965600" cy="34308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3" name="Rectangle 27"/>
          <p:cNvSpPr/>
          <p:nvPr userDrawn="1">
            <p:custDataLst>
              <p:tags r:id="rId3"/>
            </p:custDataLst>
          </p:nvPr>
        </p:nvSpPr>
        <p:spPr>
          <a:xfrm>
            <a:off x="28" y="649226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14" name="流程图: 或者 13"/>
          <p:cNvSpPr/>
          <p:nvPr userDrawn="1">
            <p:custDataLst>
              <p:tags r:id="rId4"/>
            </p:custDataLst>
          </p:nvPr>
        </p:nvSpPr>
        <p:spPr>
          <a:xfrm>
            <a:off x="302953" y="654944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或者 14"/>
          <p:cNvSpPr/>
          <p:nvPr userDrawn="1">
            <p:custDataLst>
              <p:tags r:id="rId5"/>
            </p:custDataLst>
          </p:nvPr>
        </p:nvSpPr>
        <p:spPr>
          <a:xfrm>
            <a:off x="11640878" y="654944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6"/>
            </p:custDataLst>
          </p:nvPr>
        </p:nvSpPr>
        <p:spPr>
          <a:xfrm>
            <a:off x="604800" y="669600"/>
            <a:ext cx="10976400" cy="565200"/>
          </a:xfrm>
        </p:spPr>
        <p:txBody>
          <a:bodyPr anchor="ct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604837" y="1681200"/>
            <a:ext cx="10990800" cy="3211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594000" y="5180400"/>
            <a:ext cx="11001600" cy="10116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10" name="页脚占位符 9"/>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tags" Target="../tags/tag107.xml"/><Relationship Id="rId15" Type="http://schemas.openxmlformats.org/officeDocument/2006/relationships/tags" Target="../tags/tag106.xml"/><Relationship Id="rId14" Type="http://schemas.openxmlformats.org/officeDocument/2006/relationships/tags" Target="../tags/tag105.xml"/><Relationship Id="rId13" Type="http://schemas.openxmlformats.org/officeDocument/2006/relationships/tags" Target="../tags/tag104.xml"/><Relationship Id="rId12" Type="http://schemas.openxmlformats.org/officeDocument/2006/relationships/tags" Target="../tags/tag103.xml"/><Relationship Id="rId11" Type="http://schemas.openxmlformats.org/officeDocument/2006/relationships/tags" Target="../tags/tag102.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1"/>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2"/>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3"/>
            </p:custDataLst>
          </p:nvPr>
        </p:nvSpPr>
        <p:spPr>
          <a:xfrm>
            <a:off x="879742" y="6349833"/>
            <a:ext cx="2700000" cy="316800"/>
          </a:xfrm>
          <a:prstGeom prst="rect">
            <a:avLst/>
          </a:prstGeom>
        </p:spPr>
        <p:txBody>
          <a:bodyPr vert="horz" lIns="91440" tIns="45720" rIns="91440" bIns="45720" rtlCol="0" anchor="ctr">
            <a:normAutofit/>
          </a:bodyPr>
          <a:lstStyle>
            <a:lvl1pPr algn="l">
              <a:defRPr sz="1200" baseline="0">
                <a:solidFill>
                  <a:schemeClr val="tx1">
                    <a:lumMod val="50000"/>
                    <a:lumOff val="50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4"/>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baseline="0">
                <a:solidFill>
                  <a:schemeClr val="tx1">
                    <a:lumMod val="50000"/>
                    <a:lumOff val="50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15"/>
            </p:custDataLst>
          </p:nvPr>
        </p:nvSpPr>
        <p:spPr>
          <a:xfrm>
            <a:off x="8610600" y="6349833"/>
            <a:ext cx="2700000" cy="316800"/>
          </a:xfrm>
          <a:prstGeom prst="rect">
            <a:avLst/>
          </a:prstGeom>
        </p:spPr>
        <p:txBody>
          <a:bodyPr vert="horz" lIns="91440" tIns="45720" rIns="91440" bIns="45720" rtlCol="0" anchor="ctr">
            <a:normAutofit/>
          </a:bodyPr>
          <a:lstStyle>
            <a:lvl1pPr algn="r">
              <a:defRPr sz="1200" baseline="0">
                <a:solidFill>
                  <a:schemeClr val="tx1">
                    <a:lumMod val="50000"/>
                    <a:lumOff val="50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1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109.xml"/><Relationship Id="rId1" Type="http://schemas.openxmlformats.org/officeDocument/2006/relationships/tags" Target="../tags/tag108.xml"/></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201.xml"/><Relationship Id="rId4" Type="http://schemas.openxmlformats.org/officeDocument/2006/relationships/image" Target="../media/image7.png"/><Relationship Id="rId3" Type="http://schemas.openxmlformats.org/officeDocument/2006/relationships/tags" Target="../tags/tag200.xml"/><Relationship Id="rId2" Type="http://schemas.openxmlformats.org/officeDocument/2006/relationships/tags" Target="../tags/tag199.xml"/><Relationship Id="rId1" Type="http://schemas.openxmlformats.org/officeDocument/2006/relationships/tags" Target="../tags/tag198.xml"/></Relationships>
</file>

<file path=ppt/slides/_rels/slide11.xml.rels><?xml version="1.0" encoding="UTF-8" standalone="yes"?>
<Relationships xmlns="http://schemas.openxmlformats.org/package/2006/relationships"><Relationship Id="rId9" Type="http://schemas.openxmlformats.org/officeDocument/2006/relationships/tags" Target="../tags/tag207.xml"/><Relationship Id="rId8" Type="http://schemas.openxmlformats.org/officeDocument/2006/relationships/image" Target="../media/image10.png"/><Relationship Id="rId7" Type="http://schemas.openxmlformats.org/officeDocument/2006/relationships/tags" Target="../tags/tag206.xml"/><Relationship Id="rId6" Type="http://schemas.openxmlformats.org/officeDocument/2006/relationships/image" Target="../media/image9.png"/><Relationship Id="rId5" Type="http://schemas.openxmlformats.org/officeDocument/2006/relationships/tags" Target="../tags/tag205.xml"/><Relationship Id="rId4" Type="http://schemas.openxmlformats.org/officeDocument/2006/relationships/image" Target="../media/image8.png"/><Relationship Id="rId3" Type="http://schemas.openxmlformats.org/officeDocument/2006/relationships/tags" Target="../tags/tag204.xml"/><Relationship Id="rId2" Type="http://schemas.openxmlformats.org/officeDocument/2006/relationships/tags" Target="../tags/tag203.xml"/><Relationship Id="rId12" Type="http://schemas.openxmlformats.org/officeDocument/2006/relationships/slideLayout" Target="../slideLayouts/slideLayout3.xml"/><Relationship Id="rId11" Type="http://schemas.openxmlformats.org/officeDocument/2006/relationships/tags" Target="../tags/tag208.xml"/><Relationship Id="rId10" Type="http://schemas.openxmlformats.org/officeDocument/2006/relationships/image" Target="../media/image11.png"/><Relationship Id="rId1" Type="http://schemas.openxmlformats.org/officeDocument/2006/relationships/tags" Target="../tags/tag202.xml"/></Relationships>
</file>

<file path=ppt/slides/_rels/slide12.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213.xml"/><Relationship Id="rId6" Type="http://schemas.openxmlformats.org/officeDocument/2006/relationships/image" Target="../media/image13.png"/><Relationship Id="rId5" Type="http://schemas.openxmlformats.org/officeDocument/2006/relationships/tags" Target="../tags/tag212.xml"/><Relationship Id="rId4" Type="http://schemas.openxmlformats.org/officeDocument/2006/relationships/image" Target="../media/image12.png"/><Relationship Id="rId3" Type="http://schemas.openxmlformats.org/officeDocument/2006/relationships/tags" Target="../tags/tag211.xml"/><Relationship Id="rId2" Type="http://schemas.openxmlformats.org/officeDocument/2006/relationships/tags" Target="../tags/tag210.xml"/><Relationship Id="rId1" Type="http://schemas.openxmlformats.org/officeDocument/2006/relationships/tags" Target="../tags/tag209.xml"/></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217.xml"/><Relationship Id="rId4" Type="http://schemas.openxmlformats.org/officeDocument/2006/relationships/image" Target="../media/image14.png"/><Relationship Id="rId3" Type="http://schemas.openxmlformats.org/officeDocument/2006/relationships/tags" Target="../tags/tag216.xml"/><Relationship Id="rId2" Type="http://schemas.openxmlformats.org/officeDocument/2006/relationships/tags" Target="../tags/tag215.xml"/><Relationship Id="rId1" Type="http://schemas.openxmlformats.org/officeDocument/2006/relationships/tags" Target="../tags/tag214.xml"/></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221.xml"/><Relationship Id="rId4" Type="http://schemas.openxmlformats.org/officeDocument/2006/relationships/image" Target="../media/image15.png"/><Relationship Id="rId3" Type="http://schemas.openxmlformats.org/officeDocument/2006/relationships/tags" Target="../tags/tag220.xml"/><Relationship Id="rId2" Type="http://schemas.openxmlformats.org/officeDocument/2006/relationships/tags" Target="../tags/tag219.xml"/><Relationship Id="rId1" Type="http://schemas.openxmlformats.org/officeDocument/2006/relationships/tags" Target="../tags/tag218.xml"/></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225.xml"/><Relationship Id="rId4" Type="http://schemas.openxmlformats.org/officeDocument/2006/relationships/image" Target="../media/image16.png"/><Relationship Id="rId3" Type="http://schemas.openxmlformats.org/officeDocument/2006/relationships/tags" Target="../tags/tag224.xml"/><Relationship Id="rId2" Type="http://schemas.openxmlformats.org/officeDocument/2006/relationships/tags" Target="../tags/tag223.xml"/><Relationship Id="rId1" Type="http://schemas.openxmlformats.org/officeDocument/2006/relationships/tags" Target="../tags/tag222.xml"/></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229.xml"/><Relationship Id="rId4" Type="http://schemas.openxmlformats.org/officeDocument/2006/relationships/image" Target="../media/image17.png"/><Relationship Id="rId3" Type="http://schemas.openxmlformats.org/officeDocument/2006/relationships/tags" Target="../tags/tag228.xml"/><Relationship Id="rId2" Type="http://schemas.openxmlformats.org/officeDocument/2006/relationships/tags" Target="../tags/tag227.xml"/><Relationship Id="rId1" Type="http://schemas.openxmlformats.org/officeDocument/2006/relationships/tags" Target="../tags/tag226.xml"/></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233.xml"/><Relationship Id="rId4" Type="http://schemas.openxmlformats.org/officeDocument/2006/relationships/image" Target="../media/image18.png"/><Relationship Id="rId3" Type="http://schemas.openxmlformats.org/officeDocument/2006/relationships/tags" Target="../tags/tag232.xml"/><Relationship Id="rId2" Type="http://schemas.openxmlformats.org/officeDocument/2006/relationships/tags" Target="../tags/tag231.xml"/><Relationship Id="rId1" Type="http://schemas.openxmlformats.org/officeDocument/2006/relationships/tags" Target="../tags/tag230.xml"/></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36.xml"/><Relationship Id="rId2" Type="http://schemas.openxmlformats.org/officeDocument/2006/relationships/tags" Target="../tags/tag235.xml"/><Relationship Id="rId1" Type="http://schemas.openxmlformats.org/officeDocument/2006/relationships/tags" Target="../tags/tag234.xml"/></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39.xml"/><Relationship Id="rId2" Type="http://schemas.openxmlformats.org/officeDocument/2006/relationships/tags" Target="../tags/tag238.xml"/><Relationship Id="rId1" Type="http://schemas.openxmlformats.org/officeDocument/2006/relationships/tags" Target="../tags/tag237.xml"/></Relationships>
</file>

<file path=ppt/slides/_rels/slide2.xml.rels><?xml version="1.0" encoding="UTF-8" standalone="yes"?>
<Relationships xmlns="http://schemas.openxmlformats.org/package/2006/relationships"><Relationship Id="rId9" Type="http://schemas.openxmlformats.org/officeDocument/2006/relationships/tags" Target="../tags/tag117.xml"/><Relationship Id="rId8" Type="http://schemas.openxmlformats.org/officeDocument/2006/relationships/tags" Target="../tags/tag116.xml"/><Relationship Id="rId7" Type="http://schemas.openxmlformats.org/officeDocument/2006/relationships/tags" Target="../tags/tag115.xml"/><Relationship Id="rId6" Type="http://schemas.openxmlformats.org/officeDocument/2006/relationships/tags" Target="../tags/tag114.xml"/><Relationship Id="rId5" Type="http://schemas.openxmlformats.org/officeDocument/2006/relationships/tags" Target="../tags/tag113.xml"/><Relationship Id="rId4" Type="http://schemas.openxmlformats.org/officeDocument/2006/relationships/tags" Target="../tags/tag112.xml"/><Relationship Id="rId3" Type="http://schemas.openxmlformats.org/officeDocument/2006/relationships/tags" Target="../tags/tag111.xml"/><Relationship Id="rId2" Type="http://schemas.openxmlformats.org/officeDocument/2006/relationships/image" Target="../media/image1.jpeg"/><Relationship Id="rId16" Type="http://schemas.openxmlformats.org/officeDocument/2006/relationships/notesSlide" Target="../notesSlides/notesSlide2.xml"/><Relationship Id="rId15" Type="http://schemas.openxmlformats.org/officeDocument/2006/relationships/slideLayout" Target="../slideLayouts/slideLayout4.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tags" Target="../tags/tag119.xml"/><Relationship Id="rId10" Type="http://schemas.openxmlformats.org/officeDocument/2006/relationships/tags" Target="../tags/tag118.xml"/><Relationship Id="rId1" Type="http://schemas.openxmlformats.org/officeDocument/2006/relationships/tags" Target="../tags/tag110.xml"/></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42.xml"/><Relationship Id="rId2" Type="http://schemas.openxmlformats.org/officeDocument/2006/relationships/tags" Target="../tags/tag241.xml"/><Relationship Id="rId1" Type="http://schemas.openxmlformats.org/officeDocument/2006/relationships/tags" Target="../tags/tag240.xml"/></Relationships>
</file>

<file path=ppt/slides/_rels/slide21.xml.rels><?xml version="1.0" encoding="UTF-8" standalone="yes"?>
<Relationships xmlns="http://schemas.openxmlformats.org/package/2006/relationships"><Relationship Id="rId9" Type="http://schemas.openxmlformats.org/officeDocument/2006/relationships/tags" Target="../tags/tag248.xml"/><Relationship Id="rId8" Type="http://schemas.openxmlformats.org/officeDocument/2006/relationships/image" Target="../media/image21.png"/><Relationship Id="rId7" Type="http://schemas.openxmlformats.org/officeDocument/2006/relationships/tags" Target="../tags/tag247.xml"/><Relationship Id="rId6" Type="http://schemas.openxmlformats.org/officeDocument/2006/relationships/image" Target="../media/image20.png"/><Relationship Id="rId5" Type="http://schemas.openxmlformats.org/officeDocument/2006/relationships/tags" Target="../tags/tag246.xml"/><Relationship Id="rId4" Type="http://schemas.openxmlformats.org/officeDocument/2006/relationships/image" Target="../media/image19.png"/><Relationship Id="rId3" Type="http://schemas.openxmlformats.org/officeDocument/2006/relationships/tags" Target="../tags/tag245.xml"/><Relationship Id="rId2" Type="http://schemas.openxmlformats.org/officeDocument/2006/relationships/tags" Target="../tags/tag244.xml"/><Relationship Id="rId10" Type="http://schemas.openxmlformats.org/officeDocument/2006/relationships/slideLayout" Target="../slideLayouts/slideLayout3.xml"/><Relationship Id="rId1" Type="http://schemas.openxmlformats.org/officeDocument/2006/relationships/tags" Target="../tags/tag243.xml"/></Relationships>
</file>

<file path=ppt/slides/_rels/slide22.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252.xml"/><Relationship Id="rId5" Type="http://schemas.openxmlformats.org/officeDocument/2006/relationships/image" Target="../media/image23.png"/><Relationship Id="rId4" Type="http://schemas.openxmlformats.org/officeDocument/2006/relationships/tags" Target="../tags/tag251.xml"/><Relationship Id="rId3" Type="http://schemas.openxmlformats.org/officeDocument/2006/relationships/image" Target="../media/image22.png"/><Relationship Id="rId2" Type="http://schemas.openxmlformats.org/officeDocument/2006/relationships/tags" Target="../tags/tag250.xml"/><Relationship Id="rId1" Type="http://schemas.openxmlformats.org/officeDocument/2006/relationships/tags" Target="../tags/tag249.xml"/></Relationships>
</file>

<file path=ppt/slides/_rels/slide23.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256.xml"/><Relationship Id="rId5" Type="http://schemas.openxmlformats.org/officeDocument/2006/relationships/image" Target="../media/image25.png"/><Relationship Id="rId4" Type="http://schemas.openxmlformats.org/officeDocument/2006/relationships/tags" Target="../tags/tag255.xml"/><Relationship Id="rId3" Type="http://schemas.openxmlformats.org/officeDocument/2006/relationships/image" Target="../media/image24.png"/><Relationship Id="rId2" Type="http://schemas.openxmlformats.org/officeDocument/2006/relationships/tags" Target="../tags/tag254.xml"/><Relationship Id="rId1" Type="http://schemas.openxmlformats.org/officeDocument/2006/relationships/tags" Target="../tags/tag253.xml"/></Relationships>
</file>

<file path=ppt/slides/_rels/slide24.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260.xml"/><Relationship Id="rId5" Type="http://schemas.openxmlformats.org/officeDocument/2006/relationships/image" Target="../media/image27.png"/><Relationship Id="rId4" Type="http://schemas.openxmlformats.org/officeDocument/2006/relationships/tags" Target="../tags/tag259.xml"/><Relationship Id="rId3" Type="http://schemas.openxmlformats.org/officeDocument/2006/relationships/image" Target="../media/image26.png"/><Relationship Id="rId2" Type="http://schemas.openxmlformats.org/officeDocument/2006/relationships/tags" Target="../tags/tag258.xml"/><Relationship Id="rId1" Type="http://schemas.openxmlformats.org/officeDocument/2006/relationships/tags" Target="../tags/tag257.xml"/></Relationships>
</file>

<file path=ppt/slides/_rels/slide25.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264.xml"/><Relationship Id="rId5" Type="http://schemas.openxmlformats.org/officeDocument/2006/relationships/image" Target="../media/image29.png"/><Relationship Id="rId4" Type="http://schemas.openxmlformats.org/officeDocument/2006/relationships/tags" Target="../tags/tag263.xml"/><Relationship Id="rId3" Type="http://schemas.openxmlformats.org/officeDocument/2006/relationships/image" Target="../media/image28.png"/><Relationship Id="rId2" Type="http://schemas.openxmlformats.org/officeDocument/2006/relationships/tags" Target="../tags/tag262.xml"/><Relationship Id="rId1" Type="http://schemas.openxmlformats.org/officeDocument/2006/relationships/tags" Target="../tags/tag261.xml"/></Relationships>
</file>

<file path=ppt/slides/_rels/slide26.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268.xml"/><Relationship Id="rId5" Type="http://schemas.openxmlformats.org/officeDocument/2006/relationships/image" Target="../media/image31.png"/><Relationship Id="rId4" Type="http://schemas.openxmlformats.org/officeDocument/2006/relationships/tags" Target="../tags/tag267.xml"/><Relationship Id="rId3" Type="http://schemas.openxmlformats.org/officeDocument/2006/relationships/image" Target="../media/image30.png"/><Relationship Id="rId2" Type="http://schemas.openxmlformats.org/officeDocument/2006/relationships/tags" Target="../tags/tag266.xml"/><Relationship Id="rId1" Type="http://schemas.openxmlformats.org/officeDocument/2006/relationships/tags" Target="../tags/tag265.xml"/></Relationships>
</file>

<file path=ppt/slides/_rels/slide27.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272.xml"/><Relationship Id="rId5" Type="http://schemas.openxmlformats.org/officeDocument/2006/relationships/image" Target="../media/image33.png"/><Relationship Id="rId4" Type="http://schemas.openxmlformats.org/officeDocument/2006/relationships/tags" Target="../tags/tag271.xml"/><Relationship Id="rId3" Type="http://schemas.openxmlformats.org/officeDocument/2006/relationships/image" Target="../media/image32.png"/><Relationship Id="rId2" Type="http://schemas.openxmlformats.org/officeDocument/2006/relationships/tags" Target="../tags/tag270.xml"/><Relationship Id="rId1" Type="http://schemas.openxmlformats.org/officeDocument/2006/relationships/tags" Target="../tags/tag269.xml"/></Relationships>
</file>

<file path=ppt/slides/_rels/slide28.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276.xml"/><Relationship Id="rId5" Type="http://schemas.openxmlformats.org/officeDocument/2006/relationships/image" Target="../media/image35.png"/><Relationship Id="rId4" Type="http://schemas.openxmlformats.org/officeDocument/2006/relationships/tags" Target="../tags/tag275.xml"/><Relationship Id="rId3" Type="http://schemas.openxmlformats.org/officeDocument/2006/relationships/image" Target="../media/image34.png"/><Relationship Id="rId2" Type="http://schemas.openxmlformats.org/officeDocument/2006/relationships/tags" Target="../tags/tag274.xml"/><Relationship Id="rId1" Type="http://schemas.openxmlformats.org/officeDocument/2006/relationships/tags" Target="../tags/tag273.xml"/></Relationships>
</file>

<file path=ppt/slides/_rels/slide29.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280.xml"/><Relationship Id="rId5" Type="http://schemas.openxmlformats.org/officeDocument/2006/relationships/image" Target="../media/image37.png"/><Relationship Id="rId4" Type="http://schemas.openxmlformats.org/officeDocument/2006/relationships/tags" Target="../tags/tag279.xml"/><Relationship Id="rId3" Type="http://schemas.openxmlformats.org/officeDocument/2006/relationships/image" Target="../media/image36.png"/><Relationship Id="rId2" Type="http://schemas.openxmlformats.org/officeDocument/2006/relationships/tags" Target="../tags/tag278.xml"/><Relationship Id="rId1" Type="http://schemas.openxmlformats.org/officeDocument/2006/relationships/tags" Target="../tags/tag277.xml"/></Relationships>
</file>

<file path=ppt/slides/_rels/slide3.xml.rels><?xml version="1.0" encoding="UTF-8" standalone="yes"?>
<Relationships xmlns="http://schemas.openxmlformats.org/package/2006/relationships"><Relationship Id="rId9" Type="http://schemas.openxmlformats.org/officeDocument/2006/relationships/tags" Target="../tags/tag131.xml"/><Relationship Id="rId8" Type="http://schemas.openxmlformats.org/officeDocument/2006/relationships/tags" Target="../tags/tag130.xml"/><Relationship Id="rId7" Type="http://schemas.openxmlformats.org/officeDocument/2006/relationships/tags" Target="../tags/tag129.xml"/><Relationship Id="rId6" Type="http://schemas.openxmlformats.org/officeDocument/2006/relationships/tags" Target="../tags/tag128.xml"/><Relationship Id="rId5" Type="http://schemas.openxmlformats.org/officeDocument/2006/relationships/tags" Target="../tags/tag127.xml"/><Relationship Id="rId4" Type="http://schemas.openxmlformats.org/officeDocument/2006/relationships/tags" Target="../tags/tag126.xml"/><Relationship Id="rId3" Type="http://schemas.openxmlformats.org/officeDocument/2006/relationships/tags" Target="../tags/tag125.xml"/><Relationship Id="rId2" Type="http://schemas.openxmlformats.org/officeDocument/2006/relationships/tags" Target="../tags/tag124.xml"/><Relationship Id="rId14" Type="http://schemas.openxmlformats.org/officeDocument/2006/relationships/slideLayout" Target="../slideLayouts/slideLayout4.xml"/><Relationship Id="rId13" Type="http://schemas.openxmlformats.org/officeDocument/2006/relationships/tags" Target="../tags/tag135.xml"/><Relationship Id="rId12" Type="http://schemas.openxmlformats.org/officeDocument/2006/relationships/tags" Target="../tags/tag134.xml"/><Relationship Id="rId11" Type="http://schemas.openxmlformats.org/officeDocument/2006/relationships/tags" Target="../tags/tag133.xml"/><Relationship Id="rId10" Type="http://schemas.openxmlformats.org/officeDocument/2006/relationships/tags" Target="../tags/tag132.xml"/><Relationship Id="rId1" Type="http://schemas.openxmlformats.org/officeDocument/2006/relationships/tags" Target="../tags/tag123.xml"/></Relationships>
</file>

<file path=ppt/slides/_rels/slide3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83.xml"/><Relationship Id="rId3" Type="http://schemas.openxmlformats.org/officeDocument/2006/relationships/image" Target="../media/image38.png"/><Relationship Id="rId2" Type="http://schemas.openxmlformats.org/officeDocument/2006/relationships/tags" Target="../tags/tag282.xml"/><Relationship Id="rId1" Type="http://schemas.openxmlformats.org/officeDocument/2006/relationships/tags" Target="../tags/tag281.xml"/></Relationships>
</file>

<file path=ppt/slides/_rels/slide31.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86.xml"/><Relationship Id="rId3" Type="http://schemas.openxmlformats.org/officeDocument/2006/relationships/image" Target="../media/image39.png"/><Relationship Id="rId2" Type="http://schemas.openxmlformats.org/officeDocument/2006/relationships/tags" Target="../tags/tag285.xml"/><Relationship Id="rId1" Type="http://schemas.openxmlformats.org/officeDocument/2006/relationships/tags" Target="../tags/tag284.xml"/></Relationships>
</file>

<file path=ppt/slides/_rels/slide32.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89.xml"/><Relationship Id="rId2" Type="http://schemas.openxmlformats.org/officeDocument/2006/relationships/tags" Target="../tags/tag288.xml"/><Relationship Id="rId1" Type="http://schemas.openxmlformats.org/officeDocument/2006/relationships/tags" Target="../tags/tag287.xml"/></Relationships>
</file>

<file path=ppt/slides/_rels/slide33.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92.xml"/><Relationship Id="rId2" Type="http://schemas.openxmlformats.org/officeDocument/2006/relationships/tags" Target="../tags/tag291.xml"/><Relationship Id="rId1" Type="http://schemas.openxmlformats.org/officeDocument/2006/relationships/tags" Target="../tags/tag290.xml"/></Relationships>
</file>

<file path=ppt/slides/_rels/slide34.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295.xml"/><Relationship Id="rId2" Type="http://schemas.openxmlformats.org/officeDocument/2006/relationships/tags" Target="../tags/tag294.xml"/><Relationship Id="rId1" Type="http://schemas.openxmlformats.org/officeDocument/2006/relationships/tags" Target="../tags/tag293.xml"/></Relationships>
</file>

<file path=ppt/slides/_rels/slide4.xml.rels><?xml version="1.0" encoding="UTF-8" standalone="yes"?>
<Relationships xmlns="http://schemas.openxmlformats.org/package/2006/relationships"><Relationship Id="rId9" Type="http://schemas.openxmlformats.org/officeDocument/2006/relationships/tags" Target="../tags/tag144.xml"/><Relationship Id="rId8" Type="http://schemas.openxmlformats.org/officeDocument/2006/relationships/tags" Target="../tags/tag143.xml"/><Relationship Id="rId7" Type="http://schemas.openxmlformats.org/officeDocument/2006/relationships/tags" Target="../tags/tag142.xml"/><Relationship Id="rId6" Type="http://schemas.openxmlformats.org/officeDocument/2006/relationships/tags" Target="../tags/tag141.xml"/><Relationship Id="rId5" Type="http://schemas.openxmlformats.org/officeDocument/2006/relationships/tags" Target="../tags/tag140.xml"/><Relationship Id="rId43" Type="http://schemas.openxmlformats.org/officeDocument/2006/relationships/slideLayout" Target="../slideLayouts/slideLayout3.xml"/><Relationship Id="rId42" Type="http://schemas.openxmlformats.org/officeDocument/2006/relationships/tags" Target="../tags/tag177.xml"/><Relationship Id="rId41" Type="http://schemas.openxmlformats.org/officeDocument/2006/relationships/tags" Target="../tags/tag176.xml"/><Relationship Id="rId40" Type="http://schemas.openxmlformats.org/officeDocument/2006/relationships/tags" Target="../tags/tag175.xml"/><Relationship Id="rId4" Type="http://schemas.openxmlformats.org/officeDocument/2006/relationships/tags" Target="../tags/tag139.xml"/><Relationship Id="rId39" Type="http://schemas.openxmlformats.org/officeDocument/2006/relationships/tags" Target="../tags/tag174.xml"/><Relationship Id="rId38" Type="http://schemas.openxmlformats.org/officeDocument/2006/relationships/tags" Target="../tags/tag173.xml"/><Relationship Id="rId37" Type="http://schemas.openxmlformats.org/officeDocument/2006/relationships/tags" Target="../tags/tag172.xml"/><Relationship Id="rId36" Type="http://schemas.openxmlformats.org/officeDocument/2006/relationships/tags" Target="../tags/tag171.xml"/><Relationship Id="rId35" Type="http://schemas.openxmlformats.org/officeDocument/2006/relationships/tags" Target="../tags/tag170.xml"/><Relationship Id="rId34" Type="http://schemas.openxmlformats.org/officeDocument/2006/relationships/tags" Target="../tags/tag169.xml"/><Relationship Id="rId33" Type="http://schemas.openxmlformats.org/officeDocument/2006/relationships/tags" Target="../tags/tag168.xml"/><Relationship Id="rId32" Type="http://schemas.openxmlformats.org/officeDocument/2006/relationships/tags" Target="../tags/tag167.xml"/><Relationship Id="rId31" Type="http://schemas.openxmlformats.org/officeDocument/2006/relationships/tags" Target="../tags/tag166.xml"/><Relationship Id="rId30" Type="http://schemas.openxmlformats.org/officeDocument/2006/relationships/tags" Target="../tags/tag165.xml"/><Relationship Id="rId3" Type="http://schemas.openxmlformats.org/officeDocument/2006/relationships/tags" Target="../tags/tag138.xml"/><Relationship Id="rId29" Type="http://schemas.openxmlformats.org/officeDocument/2006/relationships/tags" Target="../tags/tag164.xml"/><Relationship Id="rId28" Type="http://schemas.openxmlformats.org/officeDocument/2006/relationships/tags" Target="../tags/tag163.xml"/><Relationship Id="rId27" Type="http://schemas.openxmlformats.org/officeDocument/2006/relationships/tags" Target="../tags/tag162.xml"/><Relationship Id="rId26" Type="http://schemas.openxmlformats.org/officeDocument/2006/relationships/tags" Target="../tags/tag161.xml"/><Relationship Id="rId25" Type="http://schemas.openxmlformats.org/officeDocument/2006/relationships/tags" Target="../tags/tag160.xml"/><Relationship Id="rId24" Type="http://schemas.openxmlformats.org/officeDocument/2006/relationships/tags" Target="../tags/tag159.xml"/><Relationship Id="rId23" Type="http://schemas.openxmlformats.org/officeDocument/2006/relationships/tags" Target="../tags/tag158.xml"/><Relationship Id="rId22" Type="http://schemas.openxmlformats.org/officeDocument/2006/relationships/tags" Target="../tags/tag157.xml"/><Relationship Id="rId21" Type="http://schemas.openxmlformats.org/officeDocument/2006/relationships/tags" Target="../tags/tag156.xml"/><Relationship Id="rId20" Type="http://schemas.openxmlformats.org/officeDocument/2006/relationships/tags" Target="../tags/tag155.xml"/><Relationship Id="rId2" Type="http://schemas.openxmlformats.org/officeDocument/2006/relationships/tags" Target="../tags/tag137.xml"/><Relationship Id="rId19" Type="http://schemas.openxmlformats.org/officeDocument/2006/relationships/tags" Target="../tags/tag154.xml"/><Relationship Id="rId18" Type="http://schemas.openxmlformats.org/officeDocument/2006/relationships/tags" Target="../tags/tag153.xml"/><Relationship Id="rId17" Type="http://schemas.openxmlformats.org/officeDocument/2006/relationships/tags" Target="../tags/tag152.xml"/><Relationship Id="rId16" Type="http://schemas.openxmlformats.org/officeDocument/2006/relationships/tags" Target="../tags/tag151.xml"/><Relationship Id="rId15" Type="http://schemas.openxmlformats.org/officeDocument/2006/relationships/tags" Target="../tags/tag150.xml"/><Relationship Id="rId14" Type="http://schemas.openxmlformats.org/officeDocument/2006/relationships/tags" Target="../tags/tag149.xml"/><Relationship Id="rId13" Type="http://schemas.openxmlformats.org/officeDocument/2006/relationships/tags" Target="../tags/tag148.xml"/><Relationship Id="rId12" Type="http://schemas.openxmlformats.org/officeDocument/2006/relationships/tags" Target="../tags/tag147.xml"/><Relationship Id="rId11" Type="http://schemas.openxmlformats.org/officeDocument/2006/relationships/tags" Target="../tags/tag146.xml"/><Relationship Id="rId10" Type="http://schemas.openxmlformats.org/officeDocument/2006/relationships/tags" Target="../tags/tag145.xml"/><Relationship Id="rId1" Type="http://schemas.openxmlformats.org/officeDocument/2006/relationships/tags" Target="../tags/tag136.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181.xml"/><Relationship Id="rId6" Type="http://schemas.openxmlformats.org/officeDocument/2006/relationships/image" Target="../media/image4.png"/><Relationship Id="rId5" Type="http://schemas.openxmlformats.org/officeDocument/2006/relationships/tags" Target="../tags/tag180.xml"/><Relationship Id="rId4" Type="http://schemas.openxmlformats.org/officeDocument/2006/relationships/image" Target="../media/image3.png"/><Relationship Id="rId3" Type="http://schemas.openxmlformats.org/officeDocument/2006/relationships/tags" Target="../tags/tag179.xml"/><Relationship Id="rId2" Type="http://schemas.openxmlformats.org/officeDocument/2006/relationships/image" Target="../media/image2.png"/><Relationship Id="rId1" Type="http://schemas.openxmlformats.org/officeDocument/2006/relationships/tags" Target="../tags/tag178.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186.xml"/><Relationship Id="rId6" Type="http://schemas.openxmlformats.org/officeDocument/2006/relationships/image" Target="../media/image4.png"/><Relationship Id="rId5" Type="http://schemas.openxmlformats.org/officeDocument/2006/relationships/tags" Target="../tags/tag185.xml"/><Relationship Id="rId4" Type="http://schemas.openxmlformats.org/officeDocument/2006/relationships/image" Target="../media/image3.png"/><Relationship Id="rId3" Type="http://schemas.openxmlformats.org/officeDocument/2006/relationships/tags" Target="../tags/tag184.xml"/><Relationship Id="rId2" Type="http://schemas.openxmlformats.org/officeDocument/2006/relationships/tags" Target="../tags/tag183.xml"/><Relationship Id="rId1" Type="http://schemas.openxmlformats.org/officeDocument/2006/relationships/tags" Target="../tags/tag182.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89.xml"/><Relationship Id="rId2" Type="http://schemas.openxmlformats.org/officeDocument/2006/relationships/tags" Target="../tags/tag188.xml"/><Relationship Id="rId1" Type="http://schemas.openxmlformats.org/officeDocument/2006/relationships/tags" Target="../tags/tag187.xml"/></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193.xml"/><Relationship Id="rId4" Type="http://schemas.openxmlformats.org/officeDocument/2006/relationships/image" Target="../media/image5.png"/><Relationship Id="rId3" Type="http://schemas.openxmlformats.org/officeDocument/2006/relationships/tags" Target="../tags/tag192.xml"/><Relationship Id="rId2" Type="http://schemas.openxmlformats.org/officeDocument/2006/relationships/tags" Target="../tags/tag191.xml"/><Relationship Id="rId1" Type="http://schemas.openxmlformats.org/officeDocument/2006/relationships/tags" Target="../tags/tag190.xml"/></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197.xml"/><Relationship Id="rId4" Type="http://schemas.openxmlformats.org/officeDocument/2006/relationships/image" Target="../media/image6.png"/><Relationship Id="rId3" Type="http://schemas.openxmlformats.org/officeDocument/2006/relationships/tags" Target="../tags/tag196.xml"/><Relationship Id="rId2" Type="http://schemas.openxmlformats.org/officeDocument/2006/relationships/tags" Target="../tags/tag195.xml"/><Relationship Id="rId1" Type="http://schemas.openxmlformats.org/officeDocument/2006/relationships/tags" Target="../tags/tag19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custDataLst>
              <p:tags r:id="rId1"/>
            </p:custDataLst>
          </p:nvPr>
        </p:nvSpPr>
        <p:spPr>
          <a:xfrm>
            <a:off x="622300" y="1088390"/>
            <a:ext cx="9310370" cy="2673985"/>
          </a:xfrm>
        </p:spPr>
        <p:txBody>
          <a:bodyPr>
            <a:normAutofit/>
          </a:bodyPr>
          <a:lstStyle/>
          <a:p>
            <a:r>
              <a:rPr lang="zh-CN" altLang="en-US" dirty="0"/>
              <a:t>夹具设计</a:t>
            </a:r>
            <a:r>
              <a:rPr lang="zh-CN" altLang="en-US" dirty="0"/>
              <a:t>项目教程</a:t>
            </a:r>
            <a:endParaRPr lang="zh-CN" altLang="en-US" dirty="0"/>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01869" y="103714"/>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a:sym typeface="+mn-ea"/>
              </a:rPr>
              <a:t>明确设计任务、收集分析原始资料</a:t>
            </a:r>
            <a:endParaRPr lang="zh-CN" altLang="en-US" dirty="0">
              <a:latin typeface="Arial" panose="020B0604020202020204" pitchFamily="34" charset="0"/>
              <a:ea typeface="微软雅黑" panose="020B0503020204020204" charset="-122"/>
            </a:endParaRPr>
          </a:p>
        </p:txBody>
      </p:sp>
      <mc:AlternateContent xmlns:mc="http://schemas.openxmlformats.org/markup-compatibility/2006">
        <mc:Choice xmlns:a14="http://schemas.microsoft.com/office/drawing/2010/main" Requires="a14">
          <p:sp>
            <p:nvSpPr>
              <p:cNvPr id="4" name="文本框 3"/>
              <p:cNvSpPr txBox="1"/>
              <p:nvPr>
                <p:custDataLst>
                  <p:tags r:id="rId2"/>
                </p:custDataLst>
              </p:nvPr>
            </p:nvSpPr>
            <p:spPr>
              <a:xfrm>
                <a:off x="885190" y="842645"/>
                <a:ext cx="11167110" cy="6277610"/>
              </a:xfrm>
              <a:prstGeom prst="rect">
                <a:avLst/>
              </a:prstGeom>
              <a:noFill/>
            </p:spPr>
            <p:txBody>
              <a:bodyPr wrap="square" rtlCol="0" anchor="t">
                <a:spAutoFit/>
              </a:bodyPr>
              <a:p>
                <a:pPr indent="457200" fontAlgn="auto">
                  <a:lnSpc>
                    <a:spcPct val="150000"/>
                  </a:lnSpc>
                </a:pPr>
                <a:r>
                  <a:rPr lang="zh-CN" altLang="en-US" sz="2400">
                    <a:sym typeface="+mn-ea"/>
                  </a:rPr>
                  <a:t>(５) 分析原始资料.</a:t>
                </a:r>
                <a:endParaRPr lang="zh-CN" altLang="en-US" sz="2400">
                  <a:sym typeface="+mn-ea"/>
                </a:endParaRPr>
              </a:p>
              <a:p>
                <a:pPr indent="457200" fontAlgn="auto">
                  <a:lnSpc>
                    <a:spcPct val="150000"/>
                  </a:lnSpc>
                </a:pPr>
                <a:r>
                  <a:rPr lang="zh-CN" altLang="en-US" sz="2400">
                    <a:sym typeface="+mn-ea"/>
                  </a:rPr>
                  <a:t>１) 加工件属于支架零件, 结构中等复杂, 尺寸大小适中, 加工时刚性差, 容易变形, 在加工时需考虑夹紧力合理性, 防止工件变形。</a:t>
                </a:r>
                <a:endParaRPr lang="zh-CN" altLang="en-US" sz="2400">
                  <a:sym typeface="+mn-ea"/>
                </a:endParaRPr>
              </a:p>
              <a:p>
                <a:pPr indent="457200" fontAlgn="auto">
                  <a:lnSpc>
                    <a:spcPct val="150000"/>
                  </a:lnSpc>
                </a:pPr>
                <a:r>
                  <a:rPr lang="zh-CN" altLang="en-US" sz="2400">
                    <a:sym typeface="+mn-ea"/>
                  </a:rPr>
                  <a:t>２) 本工序要求加工厚度为１６±０</a:t>
                </a:r>
                <a:r>
                  <a:rPr lang="en-US" altLang="zh-CN" sz="2400">
                    <a:sym typeface="+mn-ea"/>
                  </a:rPr>
                  <a:t>.</a:t>
                </a:r>
                <a:r>
                  <a:rPr lang="zh-CN" altLang="en-US" sz="2400">
                    <a:sym typeface="+mn-ea"/>
                  </a:rPr>
                  <a:t>０５的端面、 两腰形孔, 要求粗糙度为Ra１</a:t>
                </a:r>
                <a:r>
                  <a:rPr lang="en-US" altLang="zh-CN" sz="2400">
                    <a:sym typeface="+mn-ea"/>
                  </a:rPr>
                  <a:t>.</a:t>
                </a:r>
                <a:r>
                  <a:rPr lang="zh-CN" altLang="en-US" sz="2400">
                    <a:sym typeface="+mn-ea"/>
                  </a:rPr>
                  <a:t>６和Ra３</a:t>
                </a:r>
                <a:r>
                  <a:rPr lang="en-US" altLang="zh-CN" sz="2400">
                    <a:sym typeface="+mn-ea"/>
                  </a:rPr>
                  <a:t>.</a:t>
                </a:r>
                <a:r>
                  <a:rPr lang="zh-CN" altLang="en-US" sz="2400">
                    <a:sym typeface="+mn-ea"/>
                  </a:rPr>
                  <a:t>２。</a:t>
                </a:r>
                <a:endParaRPr lang="zh-CN" altLang="en-US" sz="2400">
                  <a:sym typeface="+mn-ea"/>
                </a:endParaRPr>
              </a:p>
              <a:p>
                <a:pPr indent="457200" fontAlgn="auto">
                  <a:lnSpc>
                    <a:spcPct val="150000"/>
                  </a:lnSpc>
                </a:pPr>
                <a:r>
                  <a:rPr lang="zh-CN" altLang="en-US" sz="2400">
                    <a:sym typeface="+mn-ea"/>
                  </a:rPr>
                  <a:t>３) 本工序前ϕ</a:t>
                </a:r>
                <a14:m>
                  <m:oMath xmlns:m="http://schemas.openxmlformats.org/officeDocument/2006/math">
                    <m:sSubSup>
                      <m:sSubSupPr>
                        <m:ctrlPr>
                          <a:rPr lang="en-US" altLang="zh-CN" sz="2400" i="1">
                            <a:latin typeface="Cambria Math" panose="02040503050406030204" charset="0"/>
                            <a:cs typeface="Cambria Math" panose="02040503050406030204" charset="0"/>
                          </a:rPr>
                        </m:ctrlPr>
                      </m:sSubSupPr>
                      <m:e>
                        <m:r>
                          <a:rPr lang="en-US" altLang="zh-CN" sz="2400" i="1">
                            <a:latin typeface="Cambria Math" panose="02040503050406030204" charset="0"/>
                            <a:cs typeface="Cambria Math" panose="02040503050406030204" charset="0"/>
                          </a:rPr>
                          <m:t>36</m:t>
                        </m:r>
                      </m:e>
                      <m:sub>
                        <m:r>
                          <a:rPr lang="en-US" altLang="zh-CN" sz="2400" i="1">
                            <a:latin typeface="Cambria Math" panose="02040503050406030204" charset="0"/>
                            <a:cs typeface="Cambria Math" panose="02040503050406030204" charset="0"/>
                          </a:rPr>
                          <m:t>0</m:t>
                        </m:r>
                      </m:sub>
                      <m:sup>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m:t>
                        </m:r>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039</m:t>
                        </m:r>
                      </m:sup>
                    </m:sSubSup>
                  </m:oMath>
                </a14:m>
                <a:r>
                  <a:rPr lang="zh-CN" altLang="en-US" sz="2400">
                    <a:sym typeface="+mn-ea"/>
                  </a:rPr>
                  <a:t> (H８) 的内孔和ϕ</a:t>
                </a:r>
                <a14:m>
                  <m:oMath xmlns:m="http://schemas.openxmlformats.org/officeDocument/2006/math">
                    <m:sSubSup>
                      <m:sSubSupPr>
                        <m:ctrlPr>
                          <a:rPr lang="en-US" altLang="zh-CN" sz="2400" i="1">
                            <a:latin typeface="Cambria Math" panose="02040503050406030204" charset="0"/>
                            <a:cs typeface="Cambria Math" panose="02040503050406030204" charset="0"/>
                          </a:rPr>
                        </m:ctrlPr>
                      </m:sSubSupPr>
                      <m:e>
                        <m:r>
                          <a:rPr lang="en-US" altLang="zh-CN" sz="2400" i="1">
                            <a:latin typeface="Cambria Math" panose="02040503050406030204" charset="0"/>
                            <a:cs typeface="Cambria Math" panose="02040503050406030204" charset="0"/>
                          </a:rPr>
                          <m:t>25</m:t>
                        </m:r>
                      </m:e>
                      <m:sub>
                        <m:r>
                          <a:rPr lang="en-US" altLang="zh-CN" sz="2400" i="1">
                            <a:latin typeface="Cambria Math" panose="02040503050406030204" charset="0"/>
                            <a:cs typeface="Cambria Math" panose="02040503050406030204" charset="0"/>
                          </a:rPr>
                          <m:t>0</m:t>
                        </m:r>
                      </m:sub>
                      <m:sup>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m:t>
                        </m:r>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033</m:t>
                        </m:r>
                      </m:sup>
                    </m:sSubSup>
                  </m:oMath>
                </a14:m>
                <a:r>
                  <a:rPr lang="zh-CN" altLang="en-US" sz="2400">
                    <a:sym typeface="+mn-ea"/>
                  </a:rPr>
                  <a:t> (H８) 的内孔及端面已经加工完毕。 可考虑以ϕ</a:t>
                </a:r>
                <a14:m>
                  <m:oMath xmlns:m="http://schemas.openxmlformats.org/officeDocument/2006/math">
                    <m:sSubSup>
                      <m:sSubSupPr>
                        <m:ctrlPr>
                          <a:rPr lang="en-US" altLang="zh-CN" sz="2400" i="1">
                            <a:latin typeface="Cambria Math" panose="02040503050406030204" charset="0"/>
                            <a:cs typeface="Cambria Math" panose="02040503050406030204" charset="0"/>
                          </a:rPr>
                        </m:ctrlPr>
                      </m:sSubSupPr>
                      <m:e>
                        <m:r>
                          <a:rPr lang="en-US" altLang="zh-CN" sz="2400" i="1">
                            <a:latin typeface="Cambria Math" panose="02040503050406030204" charset="0"/>
                            <a:cs typeface="Cambria Math" panose="02040503050406030204" charset="0"/>
                          </a:rPr>
                          <m:t>36</m:t>
                        </m:r>
                      </m:e>
                      <m:sub>
                        <m:r>
                          <a:rPr lang="en-US" altLang="zh-CN" sz="2400" i="1">
                            <a:latin typeface="Cambria Math" panose="02040503050406030204" charset="0"/>
                            <a:cs typeface="Cambria Math" panose="02040503050406030204" charset="0"/>
                          </a:rPr>
                          <m:t>0</m:t>
                        </m:r>
                      </m:sub>
                      <m:sup>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m:t>
                        </m:r>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039</m:t>
                        </m:r>
                      </m:sup>
                    </m:sSubSup>
                  </m:oMath>
                </a14:m>
                <a:r>
                  <a:rPr lang="zh-CN" altLang="en-US" sz="2400">
                    <a:sym typeface="+mn-ea"/>
                  </a:rPr>
                  <a:t>(H８) 的内孔和ϕ</a:t>
                </a:r>
                <a14:m>
                  <m:oMath xmlns:m="http://schemas.openxmlformats.org/officeDocument/2006/math">
                    <m:sSubSup>
                      <m:sSubSupPr>
                        <m:ctrlPr>
                          <a:rPr lang="en-US" altLang="zh-CN" sz="2400" i="1">
                            <a:latin typeface="Cambria Math" panose="02040503050406030204" charset="0"/>
                            <a:cs typeface="Cambria Math" panose="02040503050406030204" charset="0"/>
                          </a:rPr>
                        </m:ctrlPr>
                      </m:sSubSupPr>
                      <m:e>
                        <m:r>
                          <a:rPr lang="en-US" altLang="zh-CN" sz="2400" i="1">
                            <a:latin typeface="Cambria Math" panose="02040503050406030204" charset="0"/>
                            <a:cs typeface="Cambria Math" panose="02040503050406030204" charset="0"/>
                          </a:rPr>
                          <m:t>25</m:t>
                        </m:r>
                      </m:e>
                      <m:sub>
                        <m:r>
                          <a:rPr lang="en-US" altLang="zh-CN" sz="2400" i="1">
                            <a:latin typeface="Cambria Math" panose="02040503050406030204" charset="0"/>
                            <a:cs typeface="Cambria Math" panose="02040503050406030204" charset="0"/>
                          </a:rPr>
                          <m:t>0</m:t>
                        </m:r>
                      </m:sub>
                      <m:sup>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m:t>
                        </m:r>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033</m:t>
                        </m:r>
                      </m:sup>
                    </m:sSubSup>
                  </m:oMath>
                </a14:m>
                <a:r>
                  <a:rPr lang="zh-CN" altLang="en-US" sz="2400">
                    <a:sym typeface="+mn-ea"/>
                  </a:rPr>
                  <a:t> (H８) 内孔及端面作为定位基准。</a:t>
                </a:r>
                <a:endParaRPr lang="zh-CN" altLang="en-US" sz="2400">
                  <a:sym typeface="+mn-ea"/>
                </a:endParaRPr>
              </a:p>
              <a:p>
                <a:pPr indent="457200" fontAlgn="auto">
                  <a:lnSpc>
                    <a:spcPct val="150000"/>
                  </a:lnSpc>
                </a:pPr>
                <a:r>
                  <a:rPr lang="zh-CN" altLang="en-US" sz="2400">
                    <a:sym typeface="+mn-ea"/>
                  </a:rPr>
                  <a:t>４) 本工序使用的机床为 XHK７１４型加工中心。 刀具为面铣刀和立式铣刀, 面铣刀加工面,立铣刀铣腰型孔。</a:t>
                </a:r>
                <a:endParaRPr lang="zh-CN" altLang="en-US" sz="2400">
                  <a:sym typeface="+mn-ea"/>
                </a:endParaRPr>
              </a:p>
              <a:p>
                <a:pPr indent="457200" fontAlgn="auto">
                  <a:lnSpc>
                    <a:spcPct val="150000"/>
                  </a:lnSpc>
                </a:pPr>
                <a:r>
                  <a:rPr lang="zh-CN" altLang="en-US" sz="2400">
                    <a:sym typeface="+mn-ea"/>
                  </a:rPr>
                  <a:t>５) 生产类型为大批量生产。</a:t>
                </a:r>
                <a:endParaRPr lang="zh-CN" altLang="en-US" sz="2400">
                  <a:sym typeface="+mn-ea"/>
                </a:endParaRPr>
              </a:p>
              <a:p>
                <a:pPr indent="457200" fontAlgn="auto">
                  <a:lnSpc>
                    <a:spcPct val="150000"/>
                  </a:lnSpc>
                </a:pPr>
                <a:endParaRPr lang="zh-CN" altLang="en-US" sz="2400">
                  <a:sym typeface="+mn-ea"/>
                </a:endParaRPr>
              </a:p>
            </p:txBody>
          </p:sp>
        </mc:Choice>
        <mc:Fallback>
          <p:sp>
            <p:nvSpPr>
              <p:cNvPr id="4" name="文本框 3"/>
              <p:cNvSpPr txBox="1">
                <a:spLocks noRot="1" noChangeAspect="1" noMove="1" noResize="1" noEditPoints="1" noAdjustHandles="1" noChangeArrowheads="1" noChangeShapeType="1" noTextEdit="1"/>
              </p:cNvSpPr>
              <p:nvPr>
                <p:custDataLst>
                  <p:tags r:id="rId3"/>
                </p:custDataLst>
              </p:nvPr>
            </p:nvSpPr>
            <p:spPr>
              <a:xfrm>
                <a:off x="885190" y="842645"/>
                <a:ext cx="11167110" cy="6277610"/>
              </a:xfrm>
              <a:prstGeom prst="rect">
                <a:avLst/>
              </a:prstGeom>
              <a:blipFill rotWithShape="1">
                <a:blip r:embed="rId4"/>
                <a:stretch>
                  <a:fillRect r="-1888"/>
                </a:stretch>
              </a:blipFill>
            </p:spPr>
            <p:txBody>
              <a:bodyPr/>
              <a:lstStyle/>
              <a:p>
                <a:r>
                  <a:rPr lang="zh-CN" altLang="en-US">
                    <a:noFill/>
                  </a:rPr>
                  <a:t> </a:t>
                </a:r>
              </a:p>
            </p:txBody>
          </p:sp>
        </mc:Fallback>
      </mc:AlternateContent>
    </p:spTree>
    <p:custDataLst>
      <p:tags r:id="rId5"/>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79339" y="58821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2.确定夹具结构</a:t>
            </a:r>
            <a:r>
              <a:rPr lang="zh-CN" altLang="en-US">
                <a:latin typeface="Arial" panose="020B0604020202020204" pitchFamily="34" charset="0"/>
                <a:ea typeface="微软雅黑" panose="020B0503020204020204" charset="-122"/>
                <a:sym typeface="+mn-ea"/>
              </a:rPr>
              <a:t>方案</a:t>
            </a:r>
            <a:endParaRPr lang="zh-CN" altLang="en-US">
              <a:latin typeface="Arial" panose="020B0604020202020204" pitchFamily="34" charset="0"/>
              <a:ea typeface="微软雅黑" panose="020B0503020204020204" charset="-122"/>
              <a:sym typeface="+mn-ea"/>
            </a:endParaRPr>
          </a:p>
        </p:txBody>
      </p:sp>
      <mc:AlternateContent xmlns:mc="http://schemas.openxmlformats.org/markup-compatibility/2006">
        <mc:Choice xmlns:a14="http://schemas.microsoft.com/office/drawing/2010/main" Requires="a14">
          <p:sp>
            <p:nvSpPr>
              <p:cNvPr id="4" name="文本框 3"/>
              <p:cNvSpPr txBox="1"/>
              <p:nvPr>
                <p:custDataLst>
                  <p:tags r:id="rId2"/>
                </p:custDataLst>
              </p:nvPr>
            </p:nvSpPr>
            <p:spPr>
              <a:xfrm>
                <a:off x="827405" y="1327150"/>
                <a:ext cx="5144770" cy="3599815"/>
              </a:xfrm>
              <a:prstGeom prst="rect">
                <a:avLst/>
              </a:prstGeom>
              <a:noFill/>
            </p:spPr>
            <p:txBody>
              <a:bodyPr wrap="square" rtlCol="0" anchor="t">
                <a:spAutoFit/>
              </a:bodyPr>
              <a:p>
                <a:pPr indent="457200" fontAlgn="auto">
                  <a:lnSpc>
                    <a:spcPct val="150000"/>
                  </a:lnSpc>
                </a:pPr>
                <a:r>
                  <a:rPr sz="2400"/>
                  <a:t>(１) 确定定位方式</a:t>
                </a:r>
                <a:endParaRPr sz="2400"/>
              </a:p>
              <a:p>
                <a:pPr indent="457200" fontAlgn="auto">
                  <a:lnSpc>
                    <a:spcPct val="150000"/>
                  </a:lnSpc>
                </a:pPr>
                <a:r>
                  <a:rPr sz="2400"/>
                  <a:t> 选择</a:t>
                </a:r>
                <a:r>
                  <a:rPr lang="zh-CN" altLang="en-US" sz="2400">
                    <a:sym typeface="+mn-ea"/>
                  </a:rPr>
                  <a:t>ϕ</a:t>
                </a:r>
                <a14:m>
                  <m:oMath xmlns:m="http://schemas.openxmlformats.org/officeDocument/2006/math">
                    <m:sSubSup>
                      <m:sSubSupPr>
                        <m:ctrlPr>
                          <a:rPr lang="en-US" altLang="zh-CN" sz="2400" i="1">
                            <a:latin typeface="Cambria Math" panose="02040503050406030204" charset="0"/>
                            <a:cs typeface="Cambria Math" panose="02040503050406030204" charset="0"/>
                          </a:rPr>
                        </m:ctrlPr>
                      </m:sSubSupPr>
                      <m:e>
                        <m:r>
                          <a:rPr lang="en-US" altLang="zh-CN" sz="2400" i="1">
                            <a:latin typeface="Cambria Math" panose="02040503050406030204" charset="0"/>
                            <a:cs typeface="Cambria Math" panose="02040503050406030204" charset="0"/>
                          </a:rPr>
                          <m:t>36</m:t>
                        </m:r>
                      </m:e>
                      <m:sub>
                        <m:r>
                          <a:rPr lang="en-US" altLang="zh-CN" sz="2400" i="1">
                            <a:latin typeface="Cambria Math" panose="02040503050406030204" charset="0"/>
                            <a:cs typeface="Cambria Math" panose="02040503050406030204" charset="0"/>
                          </a:rPr>
                          <m:t>0</m:t>
                        </m:r>
                      </m:sub>
                      <m:sup>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m:t>
                        </m:r>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039</m:t>
                        </m:r>
                      </m:sup>
                    </m:sSubSup>
                  </m:oMath>
                </a14:m>
                <a:r>
                  <a:rPr lang="zh-CN" altLang="en-US" sz="2400">
                    <a:sym typeface="+mn-ea"/>
                  </a:rPr>
                  <a:t> (H８) </a:t>
                </a:r>
                <a:r>
                  <a:rPr sz="2400"/>
                  <a:t>的内孔和</a:t>
                </a:r>
                <a:r>
                  <a:rPr lang="zh-CN" altLang="en-US" sz="2400">
                    <a:sym typeface="+mn-ea"/>
                  </a:rPr>
                  <a:t>ϕ</a:t>
                </a:r>
                <a14:m>
                  <m:oMath xmlns:m="http://schemas.openxmlformats.org/officeDocument/2006/math">
                    <m:sSubSup>
                      <m:sSubSupPr>
                        <m:ctrlPr>
                          <a:rPr lang="en-US" altLang="zh-CN" sz="2400" i="1">
                            <a:latin typeface="Cambria Math" panose="02040503050406030204" charset="0"/>
                            <a:cs typeface="Cambria Math" panose="02040503050406030204" charset="0"/>
                          </a:rPr>
                        </m:ctrlPr>
                      </m:sSubSupPr>
                      <m:e>
                        <m:r>
                          <a:rPr lang="en-US" altLang="zh-CN" sz="2400" i="1">
                            <a:latin typeface="Cambria Math" panose="02040503050406030204" charset="0"/>
                            <a:cs typeface="Cambria Math" panose="02040503050406030204" charset="0"/>
                          </a:rPr>
                          <m:t>25</m:t>
                        </m:r>
                      </m:e>
                      <m:sub>
                        <m:r>
                          <a:rPr lang="en-US" altLang="zh-CN" sz="2400" i="1">
                            <a:latin typeface="Cambria Math" panose="02040503050406030204" charset="0"/>
                            <a:cs typeface="Cambria Math" panose="02040503050406030204" charset="0"/>
                          </a:rPr>
                          <m:t>0</m:t>
                        </m:r>
                      </m:sub>
                      <m:sup>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m:t>
                        </m:r>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033</m:t>
                        </m:r>
                      </m:sup>
                    </m:sSubSup>
                  </m:oMath>
                </a14:m>
                <a:r>
                  <a:rPr lang="zh-CN" altLang="en-US" sz="2400">
                    <a:sym typeface="+mn-ea"/>
                  </a:rPr>
                  <a:t> (H８) </a:t>
                </a:r>
                <a:r>
                  <a:rPr sz="2400"/>
                  <a:t>内孔及端面作为定位基准</a:t>
                </a:r>
                <a:r>
                  <a:rPr lang="zh-CN" sz="2400"/>
                  <a:t>。</a:t>
                </a:r>
                <a:r>
                  <a:rPr sz="2400"/>
                  <a:t> </a:t>
                </a:r>
                <a:r>
                  <a:rPr lang="zh-CN" altLang="en-US" sz="2400">
                    <a:sym typeface="+mn-ea"/>
                  </a:rPr>
                  <a:t>ϕ</a:t>
                </a:r>
                <a14:m>
                  <m:oMath xmlns:m="http://schemas.openxmlformats.org/officeDocument/2006/math">
                    <m:sSubSup>
                      <m:sSubSupPr>
                        <m:ctrlPr>
                          <a:rPr lang="en-US" altLang="zh-CN" sz="2400" i="1">
                            <a:latin typeface="Cambria Math" panose="02040503050406030204" charset="0"/>
                            <a:cs typeface="Cambria Math" panose="02040503050406030204" charset="0"/>
                          </a:rPr>
                        </m:ctrlPr>
                      </m:sSubSupPr>
                      <m:e>
                        <m:r>
                          <a:rPr lang="en-US" altLang="zh-CN" sz="2400" i="1">
                            <a:latin typeface="Cambria Math" panose="02040503050406030204" charset="0"/>
                            <a:cs typeface="Cambria Math" panose="02040503050406030204" charset="0"/>
                          </a:rPr>
                          <m:t>36</m:t>
                        </m:r>
                      </m:e>
                      <m:sub>
                        <m:r>
                          <a:rPr lang="en-US" altLang="zh-CN" sz="2400" i="1">
                            <a:latin typeface="Cambria Math" panose="02040503050406030204" charset="0"/>
                            <a:cs typeface="Cambria Math" panose="02040503050406030204" charset="0"/>
                          </a:rPr>
                          <m:t>0</m:t>
                        </m:r>
                      </m:sub>
                      <m:sup>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m:t>
                        </m:r>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039</m:t>
                        </m:r>
                      </m:sup>
                    </m:sSubSup>
                  </m:oMath>
                </a14:m>
                <a:r>
                  <a:rPr lang="zh-CN" altLang="en-US" sz="2400">
                    <a:sym typeface="+mn-ea"/>
                  </a:rPr>
                  <a:t> (H８) </a:t>
                </a:r>
                <a:r>
                  <a:rPr sz="2400"/>
                  <a:t> 的内孔和</a:t>
                </a:r>
                <a:r>
                  <a:rPr lang="zh-CN" altLang="en-US" sz="2400">
                    <a:sym typeface="+mn-ea"/>
                  </a:rPr>
                  <a:t>ϕ</a:t>
                </a:r>
                <a14:m>
                  <m:oMath xmlns:m="http://schemas.openxmlformats.org/officeDocument/2006/math">
                    <m:sSubSup>
                      <m:sSubSupPr>
                        <m:ctrlPr>
                          <a:rPr lang="en-US" altLang="zh-CN" sz="2400" i="1">
                            <a:latin typeface="Cambria Math" panose="02040503050406030204" charset="0"/>
                            <a:cs typeface="Cambria Math" panose="02040503050406030204" charset="0"/>
                          </a:rPr>
                        </m:ctrlPr>
                      </m:sSubSupPr>
                      <m:e>
                        <m:r>
                          <a:rPr lang="en-US" altLang="zh-CN" sz="2400" i="1">
                            <a:latin typeface="Cambria Math" panose="02040503050406030204" charset="0"/>
                            <a:cs typeface="Cambria Math" panose="02040503050406030204" charset="0"/>
                          </a:rPr>
                          <m:t>25</m:t>
                        </m:r>
                      </m:e>
                      <m:sub>
                        <m:r>
                          <a:rPr lang="en-US" altLang="zh-CN" sz="2400" i="1">
                            <a:latin typeface="Cambria Math" panose="02040503050406030204" charset="0"/>
                            <a:cs typeface="Cambria Math" panose="02040503050406030204" charset="0"/>
                          </a:rPr>
                          <m:t>0</m:t>
                        </m:r>
                      </m:sub>
                      <m:sup>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m:t>
                        </m:r>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033</m:t>
                        </m:r>
                      </m:sup>
                    </m:sSubSup>
                  </m:oMath>
                </a14:m>
                <a:r>
                  <a:rPr lang="zh-CN" altLang="en-US" sz="2400">
                    <a:sym typeface="+mn-ea"/>
                  </a:rPr>
                  <a:t> (H８) </a:t>
                </a:r>
                <a:r>
                  <a:rPr sz="2400"/>
                  <a:t>的内孔限制 </a:t>
                </a:r>
                <a:r>
                  <a:rPr lang="en-US" sz="2400"/>
                  <a:t>                            </a:t>
                </a:r>
                <a:r>
                  <a:rPr sz="2400"/>
                  <a:t> , </a:t>
                </a:r>
                <a:r>
                  <a:rPr lang="zh-CN" altLang="en-US" sz="2400">
                    <a:sym typeface="+mn-ea"/>
                  </a:rPr>
                  <a:t>ϕ</a:t>
                </a:r>
                <a14:m>
                  <m:oMath xmlns:m="http://schemas.openxmlformats.org/officeDocument/2006/math">
                    <m:sSubSup>
                      <m:sSubSupPr>
                        <m:ctrlPr>
                          <a:rPr lang="en-US" altLang="zh-CN" sz="2400" i="1">
                            <a:latin typeface="Cambria Math" panose="02040503050406030204" charset="0"/>
                            <a:cs typeface="Cambria Math" panose="02040503050406030204" charset="0"/>
                          </a:rPr>
                        </m:ctrlPr>
                      </m:sSubSupPr>
                      <m:e>
                        <m:r>
                          <a:rPr lang="en-US" altLang="zh-CN" sz="2400" i="1">
                            <a:latin typeface="Cambria Math" panose="02040503050406030204" charset="0"/>
                            <a:cs typeface="Cambria Math" panose="02040503050406030204" charset="0"/>
                          </a:rPr>
                          <m:t>25</m:t>
                        </m:r>
                      </m:e>
                      <m:sub>
                        <m:r>
                          <a:rPr lang="en-US" altLang="zh-CN" sz="2400" i="1">
                            <a:latin typeface="Cambria Math" panose="02040503050406030204" charset="0"/>
                            <a:cs typeface="Cambria Math" panose="02040503050406030204" charset="0"/>
                          </a:rPr>
                          <m:t>0</m:t>
                        </m:r>
                      </m:sub>
                      <m:sup>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m:t>
                        </m:r>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033</m:t>
                        </m:r>
                      </m:sup>
                    </m:sSubSup>
                  </m:oMath>
                </a14:m>
                <a:r>
                  <a:rPr lang="zh-CN" altLang="en-US" sz="2400">
                    <a:sym typeface="+mn-ea"/>
                  </a:rPr>
                  <a:t> (H８) </a:t>
                </a:r>
                <a:r>
                  <a:rPr sz="2400"/>
                  <a:t> 端面限制 </a:t>
                </a:r>
                <a:r>
                  <a:rPr lang="en-US" sz="2400"/>
                  <a:t>        </a:t>
                </a:r>
                <a:r>
                  <a:rPr sz="2400"/>
                  <a:t>, 如图５</a:t>
                </a:r>
                <a:r>
                  <a:rPr lang="en-US" sz="2400"/>
                  <a:t>.</a:t>
                </a:r>
                <a:r>
                  <a:rPr sz="2400"/>
                  <a:t>３所示</a:t>
                </a:r>
                <a:r>
                  <a:rPr lang="zh-CN" sz="2400"/>
                  <a:t>。</a:t>
                </a:r>
                <a:endParaRPr lang="zh-CN" sz="2400"/>
              </a:p>
            </p:txBody>
          </p:sp>
        </mc:Choice>
        <mc:Fallback>
          <p:sp>
            <p:nvSpPr>
              <p:cNvPr id="4" name="文本框 3"/>
              <p:cNvSpPr txBox="1">
                <a:spLocks noRot="1" noChangeAspect="1" noMove="1" noResize="1" noEditPoints="1" noAdjustHandles="1" noChangeArrowheads="1" noChangeShapeType="1" noTextEdit="1"/>
              </p:cNvSpPr>
              <p:nvPr>
                <p:custDataLst>
                  <p:tags r:id="rId3"/>
                </p:custDataLst>
              </p:nvPr>
            </p:nvSpPr>
            <p:spPr>
              <a:xfrm>
                <a:off x="827405" y="1327150"/>
                <a:ext cx="5144770" cy="3599815"/>
              </a:xfrm>
              <a:prstGeom prst="rect">
                <a:avLst/>
              </a:prstGeom>
              <a:blipFill rotWithShape="1">
                <a:blip r:embed="rId4"/>
                <a:stretch>
                  <a:fillRect b="-14306"/>
                </a:stretch>
              </a:blipFill>
            </p:spPr>
            <p:txBody>
              <a:bodyPr/>
              <a:lstStyle/>
              <a:p>
                <a:r>
                  <a:rPr lang="zh-CN" altLang="en-US">
                    <a:noFill/>
                  </a:rPr>
                  <a:t> </a:t>
                </a:r>
              </a:p>
            </p:txBody>
          </p:sp>
        </mc:Fallback>
      </mc:AlternateContent>
      <p:pic>
        <p:nvPicPr>
          <p:cNvPr id="2" name="图片 1"/>
          <p:cNvPicPr>
            <a:picLocks noChangeAspect="1"/>
          </p:cNvPicPr>
          <p:nvPr>
            <p:custDataLst>
              <p:tags r:id="rId5"/>
            </p:custDataLst>
          </p:nvPr>
        </p:nvPicPr>
        <p:blipFill>
          <a:blip r:embed="rId6"/>
          <a:srcRect l="10279" r="4213"/>
          <a:stretch>
            <a:fillRect/>
          </a:stretch>
        </p:blipFill>
        <p:spPr>
          <a:xfrm>
            <a:off x="6795135" y="1638300"/>
            <a:ext cx="5396865" cy="4982210"/>
          </a:xfrm>
          <a:prstGeom prst="rect">
            <a:avLst/>
          </a:prstGeom>
        </p:spPr>
      </p:pic>
      <p:pic>
        <p:nvPicPr>
          <p:cNvPr id="5" name="图片 4"/>
          <p:cNvPicPr>
            <a:picLocks noChangeAspect="1"/>
          </p:cNvPicPr>
          <p:nvPr>
            <p:custDataLst>
              <p:tags r:id="rId7"/>
            </p:custDataLst>
          </p:nvPr>
        </p:nvPicPr>
        <p:blipFill>
          <a:blip r:embed="rId8"/>
          <a:stretch>
            <a:fillRect/>
          </a:stretch>
        </p:blipFill>
        <p:spPr>
          <a:xfrm>
            <a:off x="1944370" y="3952875"/>
            <a:ext cx="2247900" cy="352425"/>
          </a:xfrm>
          <a:prstGeom prst="rect">
            <a:avLst/>
          </a:prstGeom>
        </p:spPr>
      </p:pic>
      <p:pic>
        <p:nvPicPr>
          <p:cNvPr id="6" name="图片 5"/>
          <p:cNvPicPr>
            <a:picLocks noChangeAspect="1"/>
          </p:cNvPicPr>
          <p:nvPr>
            <p:custDataLst>
              <p:tags r:id="rId9"/>
            </p:custDataLst>
          </p:nvPr>
        </p:nvPicPr>
        <p:blipFill>
          <a:blip r:embed="rId10"/>
          <a:srcRect l="5455" t="13475"/>
          <a:stretch>
            <a:fillRect/>
          </a:stretch>
        </p:blipFill>
        <p:spPr>
          <a:xfrm>
            <a:off x="3242310" y="4539615"/>
            <a:ext cx="297180" cy="387350"/>
          </a:xfrm>
          <a:prstGeom prst="rect">
            <a:avLst/>
          </a:prstGeom>
        </p:spPr>
      </p:pic>
    </p:spTree>
    <p:custDataLst>
      <p:tags r:id="rId1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20023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2.确定夹具结构</a:t>
            </a:r>
            <a:r>
              <a:rPr lang="zh-CN" altLang="en-US">
                <a:latin typeface="Arial" panose="020B0604020202020204" pitchFamily="34" charset="0"/>
                <a:ea typeface="微软雅黑" panose="020B0503020204020204" charset="-122"/>
                <a:sym typeface="+mn-ea"/>
              </a:rPr>
              <a:t>方案</a:t>
            </a:r>
            <a:endParaRPr lang="zh-CN" altLang="en-US" dirty="0">
              <a:latin typeface="Arial" panose="020B0604020202020204" pitchFamily="34" charset="0"/>
              <a:ea typeface="微软雅黑" panose="020B0503020204020204" charset="-122"/>
            </a:endParaRPr>
          </a:p>
        </p:txBody>
      </p:sp>
      <mc:AlternateContent xmlns:mc="http://schemas.openxmlformats.org/markup-compatibility/2006">
        <mc:Choice xmlns:a14="http://schemas.microsoft.com/office/drawing/2010/main" Requires="a14">
          <p:sp>
            <p:nvSpPr>
              <p:cNvPr id="4" name="文本框 3"/>
              <p:cNvSpPr txBox="1"/>
              <p:nvPr>
                <p:custDataLst>
                  <p:tags r:id="rId2"/>
                </p:custDataLst>
              </p:nvPr>
            </p:nvSpPr>
            <p:spPr>
              <a:xfrm>
                <a:off x="748030" y="939165"/>
                <a:ext cx="5003800" cy="4661535"/>
              </a:xfrm>
              <a:prstGeom prst="rect">
                <a:avLst/>
              </a:prstGeom>
              <a:noFill/>
            </p:spPr>
            <p:txBody>
              <a:bodyPr wrap="square" rtlCol="0" anchor="t">
                <a:spAutoFit/>
              </a:bodyPr>
              <a:p>
                <a:pPr indent="457200" fontAlgn="auto">
                  <a:lnSpc>
                    <a:spcPct val="150000"/>
                  </a:lnSpc>
                </a:pPr>
                <a:r>
                  <a:rPr sz="2400">
                    <a:sym typeface="+mn-ea"/>
                  </a:rPr>
                  <a:t>(２) 选择定位元件并确定元件尺寸和配合公差</a:t>
                </a:r>
                <a:r>
                  <a:rPr lang="zh-CN" sz="2400">
                    <a:sym typeface="+mn-ea"/>
                  </a:rPr>
                  <a:t>。</a:t>
                </a:r>
                <a:endParaRPr lang="zh-CN" sz="2400">
                  <a:sym typeface="+mn-ea"/>
                </a:endParaRPr>
              </a:p>
              <a:p>
                <a:pPr indent="457200" fontAlgn="auto">
                  <a:lnSpc>
                    <a:spcPct val="150000"/>
                  </a:lnSpc>
                </a:pPr>
                <a:r>
                  <a:rPr sz="2400">
                    <a:sym typeface="+mn-ea"/>
                  </a:rPr>
                  <a:t>１) 选择定位元件</a:t>
                </a:r>
                <a:endParaRPr sz="2400">
                  <a:sym typeface="+mn-ea"/>
                </a:endParaRPr>
              </a:p>
              <a:p>
                <a:pPr indent="457200" fontAlgn="auto">
                  <a:lnSpc>
                    <a:spcPct val="150000"/>
                  </a:lnSpc>
                </a:pPr>
                <a:r>
                  <a:rPr sz="2400">
                    <a:sym typeface="+mn-ea"/>
                  </a:rPr>
                  <a:t> 根据定位方式, </a:t>
                </a:r>
                <a:r>
                  <a:rPr lang="zh-CN" altLang="en-US" sz="2400">
                    <a:sym typeface="+mn-ea"/>
                  </a:rPr>
                  <a:t>ϕ</a:t>
                </a:r>
                <a14:m>
                  <m:oMath xmlns:m="http://schemas.openxmlformats.org/officeDocument/2006/math">
                    <m:sSubSup>
                      <m:sSubSupPr>
                        <m:ctrlPr>
                          <a:rPr lang="en-US" altLang="zh-CN" sz="2400" i="1">
                            <a:latin typeface="Cambria Math" panose="02040503050406030204" charset="0"/>
                            <a:cs typeface="Cambria Math" panose="02040503050406030204" charset="0"/>
                          </a:rPr>
                        </m:ctrlPr>
                      </m:sSubSupPr>
                      <m:e>
                        <m:r>
                          <a:rPr lang="en-US" altLang="zh-CN" sz="2400" i="1">
                            <a:latin typeface="Cambria Math" panose="02040503050406030204" charset="0"/>
                            <a:cs typeface="Cambria Math" panose="02040503050406030204" charset="0"/>
                          </a:rPr>
                          <m:t>25</m:t>
                        </m:r>
                      </m:e>
                      <m:sub>
                        <m:r>
                          <a:rPr lang="en-US" altLang="zh-CN" sz="2400" i="1">
                            <a:latin typeface="Cambria Math" panose="02040503050406030204" charset="0"/>
                            <a:cs typeface="Cambria Math" panose="02040503050406030204" charset="0"/>
                          </a:rPr>
                          <m:t>0</m:t>
                        </m:r>
                      </m:sub>
                      <m:sup>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m:t>
                        </m:r>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033</m:t>
                        </m:r>
                      </m:sup>
                    </m:sSubSup>
                  </m:oMath>
                </a14:m>
                <a:r>
                  <a:rPr lang="zh-CN" altLang="en-US" sz="2400">
                    <a:sym typeface="+mn-ea"/>
                  </a:rPr>
                  <a:t> (H８) </a:t>
                </a:r>
                <a:r>
                  <a:rPr sz="2400">
                    <a:sym typeface="+mn-ea"/>
                  </a:rPr>
                  <a:t>端面采用平面定位, </a:t>
                </a:r>
                <a:r>
                  <a:rPr lang="zh-CN" altLang="en-US" sz="2400">
                    <a:sym typeface="+mn-ea"/>
                  </a:rPr>
                  <a:t>ϕ</a:t>
                </a:r>
                <a14:m>
                  <m:oMath xmlns:m="http://schemas.openxmlformats.org/officeDocument/2006/math">
                    <m:sSubSup>
                      <m:sSubSupPr>
                        <m:ctrlPr>
                          <a:rPr lang="en-US" altLang="zh-CN" sz="2400" i="1">
                            <a:latin typeface="Cambria Math" panose="02040503050406030204" charset="0"/>
                            <a:cs typeface="Cambria Math" panose="02040503050406030204" charset="0"/>
                          </a:rPr>
                        </m:ctrlPr>
                      </m:sSubSupPr>
                      <m:e>
                        <m:r>
                          <a:rPr lang="en-US" altLang="zh-CN" sz="2400" i="1">
                            <a:latin typeface="Cambria Math" panose="02040503050406030204" charset="0"/>
                            <a:cs typeface="Cambria Math" panose="02040503050406030204" charset="0"/>
                          </a:rPr>
                          <m:t>25</m:t>
                        </m:r>
                      </m:e>
                      <m:sub>
                        <m:r>
                          <a:rPr lang="en-US" altLang="zh-CN" sz="2400" i="1">
                            <a:latin typeface="Cambria Math" panose="02040503050406030204" charset="0"/>
                            <a:cs typeface="Cambria Math" panose="02040503050406030204" charset="0"/>
                          </a:rPr>
                          <m:t>0</m:t>
                        </m:r>
                      </m:sub>
                      <m:sup>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m:t>
                        </m:r>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033</m:t>
                        </m:r>
                      </m:sup>
                    </m:sSubSup>
                  </m:oMath>
                </a14:m>
                <a:r>
                  <a:rPr lang="zh-CN" altLang="en-US" sz="2400">
                    <a:sym typeface="+mn-ea"/>
                  </a:rPr>
                  <a:t> (H８) </a:t>
                </a:r>
                <a:r>
                  <a:rPr sz="2400">
                    <a:sym typeface="+mn-ea"/>
                  </a:rPr>
                  <a:t>孔定位元件采用短轴销, </a:t>
                </a:r>
                <a:r>
                  <a:rPr lang="zh-CN" altLang="en-US" sz="2400">
                    <a:sym typeface="+mn-ea"/>
                  </a:rPr>
                  <a:t>ϕ</a:t>
                </a:r>
                <a14:m>
                  <m:oMath xmlns:m="http://schemas.openxmlformats.org/officeDocument/2006/math">
                    <m:sSubSup>
                      <m:sSubSupPr>
                        <m:ctrlPr>
                          <a:rPr lang="en-US" altLang="zh-CN" sz="2400" i="1">
                            <a:latin typeface="Cambria Math" panose="02040503050406030204" charset="0"/>
                            <a:cs typeface="Cambria Math" panose="02040503050406030204" charset="0"/>
                          </a:rPr>
                        </m:ctrlPr>
                      </m:sSubSupPr>
                      <m:e>
                        <m:r>
                          <a:rPr lang="en-US" altLang="zh-CN" sz="2400" i="1">
                            <a:latin typeface="Cambria Math" panose="02040503050406030204" charset="0"/>
                            <a:cs typeface="Cambria Math" panose="02040503050406030204" charset="0"/>
                          </a:rPr>
                          <m:t>36</m:t>
                        </m:r>
                      </m:e>
                      <m:sub>
                        <m:r>
                          <a:rPr lang="en-US" altLang="zh-CN" sz="2400" i="1">
                            <a:latin typeface="Cambria Math" panose="02040503050406030204" charset="0"/>
                            <a:cs typeface="Cambria Math" panose="02040503050406030204" charset="0"/>
                          </a:rPr>
                          <m:t>0</m:t>
                        </m:r>
                      </m:sub>
                      <m:sup>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m:t>
                        </m:r>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039</m:t>
                        </m:r>
                      </m:sup>
                    </m:sSubSup>
                  </m:oMath>
                </a14:m>
                <a:r>
                  <a:rPr lang="zh-CN" altLang="en-US" sz="2400">
                    <a:sym typeface="+mn-ea"/>
                  </a:rPr>
                  <a:t> (H８)</a:t>
                </a:r>
                <a:r>
                  <a:rPr sz="2400">
                    <a:sym typeface="+mn-ea"/>
                  </a:rPr>
                  <a:t>孔定位采用菱形销, 以防止产生过定位现象, 如图５</a:t>
                </a:r>
                <a:r>
                  <a:rPr lang="en-US" sz="2400">
                    <a:sym typeface="+mn-ea"/>
                  </a:rPr>
                  <a:t>.</a:t>
                </a:r>
                <a:r>
                  <a:rPr sz="2400">
                    <a:sym typeface="+mn-ea"/>
                  </a:rPr>
                  <a:t>４所示</a:t>
                </a:r>
                <a:r>
                  <a:rPr lang="zh-CN" sz="2400">
                    <a:sym typeface="+mn-ea"/>
                  </a:rPr>
                  <a:t>。</a:t>
                </a:r>
                <a:endParaRPr lang="zh-CN" sz="2400">
                  <a:sym typeface="+mn-ea"/>
                </a:endParaRPr>
              </a:p>
            </p:txBody>
          </p:sp>
        </mc:Choice>
        <mc:Fallback>
          <p:sp>
            <p:nvSpPr>
              <p:cNvPr id="4" name="文本框 3"/>
              <p:cNvSpPr txBox="1">
                <a:spLocks noRot="1" noChangeAspect="1" noMove="1" noResize="1" noEditPoints="1" noAdjustHandles="1" noChangeArrowheads="1" noChangeShapeType="1" noTextEdit="1"/>
              </p:cNvSpPr>
              <p:nvPr>
                <p:custDataLst>
                  <p:tags r:id="rId3"/>
                </p:custDataLst>
              </p:nvPr>
            </p:nvSpPr>
            <p:spPr>
              <a:xfrm>
                <a:off x="748030" y="939165"/>
                <a:ext cx="5003800" cy="4661535"/>
              </a:xfrm>
              <a:prstGeom prst="rect">
                <a:avLst/>
              </a:prstGeom>
              <a:blipFill rotWithShape="1">
                <a:blip r:embed="rId4"/>
                <a:stretch>
                  <a:fillRect/>
                </a:stretch>
              </a:blipFill>
            </p:spPr>
            <p:txBody>
              <a:bodyPr/>
              <a:lstStyle/>
              <a:p>
                <a:r>
                  <a:rPr lang="zh-CN" altLang="en-US">
                    <a:noFill/>
                  </a:rPr>
                  <a:t> </a:t>
                </a:r>
              </a:p>
            </p:txBody>
          </p:sp>
        </mc:Fallback>
      </mc:AlternateContent>
      <p:pic>
        <p:nvPicPr>
          <p:cNvPr id="2" name="图片 1"/>
          <p:cNvPicPr>
            <a:picLocks noChangeAspect="1"/>
          </p:cNvPicPr>
          <p:nvPr>
            <p:custDataLst>
              <p:tags r:id="rId5"/>
            </p:custDataLst>
          </p:nvPr>
        </p:nvPicPr>
        <p:blipFill>
          <a:blip r:embed="rId6"/>
          <a:stretch>
            <a:fillRect/>
          </a:stretch>
        </p:blipFill>
        <p:spPr>
          <a:xfrm>
            <a:off x="5955030" y="2280920"/>
            <a:ext cx="6005830" cy="3754755"/>
          </a:xfrm>
          <a:prstGeom prst="rect">
            <a:avLst/>
          </a:prstGeom>
        </p:spPr>
      </p:pic>
    </p:spTree>
    <p:custDataLst>
      <p:tags r:id="rId7"/>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20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2.确定夹具结构</a:t>
            </a:r>
            <a:r>
              <a:rPr lang="zh-CN" altLang="en-US">
                <a:latin typeface="Arial" panose="020B0604020202020204" pitchFamily="34" charset="0"/>
                <a:ea typeface="微软雅黑" panose="020B0503020204020204" charset="-122"/>
                <a:sym typeface="+mn-ea"/>
              </a:rPr>
              <a:t>方案</a:t>
            </a:r>
            <a:endParaRPr lang="zh-CN" altLang="en-US" dirty="0">
              <a:latin typeface="Arial" panose="020B0604020202020204" pitchFamily="34" charset="0"/>
              <a:ea typeface="微软雅黑" panose="020B0503020204020204" charset="-122"/>
            </a:endParaRPr>
          </a:p>
        </p:txBody>
      </p:sp>
      <mc:AlternateContent xmlns:mc="http://schemas.openxmlformats.org/markup-compatibility/2006">
        <mc:Choice xmlns:a14="http://schemas.microsoft.com/office/drawing/2010/main" Requires="a14">
          <p:sp>
            <p:nvSpPr>
              <p:cNvPr id="4" name="文本框 3"/>
              <p:cNvSpPr txBox="1"/>
              <p:nvPr>
                <p:custDataLst>
                  <p:tags r:id="rId2"/>
                </p:custDataLst>
              </p:nvPr>
            </p:nvSpPr>
            <p:spPr>
              <a:xfrm>
                <a:off x="827405" y="672465"/>
                <a:ext cx="10561320" cy="4061460"/>
              </a:xfrm>
              <a:prstGeom prst="rect">
                <a:avLst/>
              </a:prstGeom>
              <a:noFill/>
            </p:spPr>
            <p:txBody>
              <a:bodyPr wrap="square" rtlCol="0" anchor="t">
                <a:spAutoFit/>
              </a:bodyPr>
              <a:p>
                <a:pPr indent="457200" fontAlgn="auto">
                  <a:lnSpc>
                    <a:spcPct val="150000"/>
                  </a:lnSpc>
                </a:pPr>
                <a:r>
                  <a:rPr sz="2400">
                    <a:sym typeface="+mn-ea"/>
                  </a:rPr>
                  <a:t>２) 确定定位元件尺寸和配合公差</a:t>
                </a:r>
                <a:endParaRPr sz="2400">
                  <a:sym typeface="+mn-ea"/>
                </a:endParaRPr>
              </a:p>
              <a:p>
                <a:pPr indent="457200" fontAlgn="auto">
                  <a:lnSpc>
                    <a:spcPct val="150000"/>
                  </a:lnSpc>
                </a:pPr>
                <a:r>
                  <a:rPr sz="2400">
                    <a:sym typeface="+mn-ea"/>
                  </a:rPr>
                  <a:t>菱形销与</a:t>
                </a:r>
                <a:r>
                  <a:rPr lang="zh-CN" altLang="en-US" sz="2400">
                    <a:sym typeface="+mn-ea"/>
                  </a:rPr>
                  <a:t>ϕ</a:t>
                </a:r>
                <a14:m>
                  <m:oMath xmlns:m="http://schemas.openxmlformats.org/officeDocument/2006/math">
                    <m:sSubSup>
                      <m:sSubSupPr>
                        <m:ctrlPr>
                          <a:rPr lang="en-US" altLang="zh-CN" sz="2400" i="1">
                            <a:latin typeface="Cambria Math" panose="02040503050406030204" charset="0"/>
                            <a:cs typeface="Cambria Math" panose="02040503050406030204" charset="0"/>
                          </a:rPr>
                        </m:ctrlPr>
                      </m:sSubSupPr>
                      <m:e>
                        <m:r>
                          <a:rPr lang="en-US" altLang="zh-CN" sz="2400" i="1">
                            <a:latin typeface="Cambria Math" panose="02040503050406030204" charset="0"/>
                            <a:cs typeface="Cambria Math" panose="02040503050406030204" charset="0"/>
                          </a:rPr>
                          <m:t>36</m:t>
                        </m:r>
                      </m:e>
                      <m:sub>
                        <m:r>
                          <a:rPr lang="en-US" altLang="zh-CN" sz="2400" i="1">
                            <a:latin typeface="Cambria Math" panose="02040503050406030204" charset="0"/>
                            <a:cs typeface="Cambria Math" panose="02040503050406030204" charset="0"/>
                          </a:rPr>
                          <m:t>0</m:t>
                        </m:r>
                      </m:sub>
                      <m:sup>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m:t>
                        </m:r>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039</m:t>
                        </m:r>
                      </m:sup>
                    </m:sSubSup>
                  </m:oMath>
                </a14:m>
                <a:r>
                  <a:rPr lang="zh-CN" altLang="en-US" sz="2400">
                    <a:sym typeface="+mn-ea"/>
                  </a:rPr>
                  <a:t> (H８)</a:t>
                </a:r>
                <a:r>
                  <a:rPr sz="2400">
                    <a:sym typeface="+mn-ea"/>
                  </a:rPr>
                  <a:t> 孔有配合, 查阅夹具设计手册</a:t>
                </a:r>
                <a:endParaRPr sz="2400">
                  <a:sym typeface="+mn-ea"/>
                </a:endParaRPr>
              </a:p>
              <a:p>
                <a:pPr indent="457200" fontAlgn="auto">
                  <a:lnSpc>
                    <a:spcPct val="150000"/>
                  </a:lnSpc>
                </a:pPr>
                <a:r>
                  <a:rPr sz="2400">
                    <a:sym typeface="+mn-ea"/>
                  </a:rPr>
                  <a:t>取配合公差H８</a:t>
                </a:r>
                <a:r>
                  <a:rPr lang="en-US" sz="2400">
                    <a:sym typeface="+mn-ea"/>
                  </a:rPr>
                  <a:t>/</a:t>
                </a:r>
                <a:r>
                  <a:rPr sz="2400">
                    <a:sym typeface="+mn-ea"/>
                  </a:rPr>
                  <a:t>f７, 菱形销与方块基体孔之间H８ </a:t>
                </a:r>
                <a:r>
                  <a:rPr lang="en-US" altLang="zh-CN" sz="2400">
                    <a:sym typeface="+mn-ea"/>
                  </a:rPr>
                  <a:t>/</a:t>
                </a:r>
                <a:r>
                  <a:rPr sz="2400">
                    <a:sym typeface="+mn-ea"/>
                  </a:rPr>
                  <a:t>n６</a:t>
                </a:r>
                <a:r>
                  <a:rPr lang="zh-CN" altLang="en-US" sz="2400">
                    <a:sym typeface="+mn-ea"/>
                  </a:rPr>
                  <a:t>。</a:t>
                </a:r>
                <a:r>
                  <a:rPr sz="2400">
                    <a:sym typeface="+mn-ea"/>
                  </a:rPr>
                  <a:t>短轴销与</a:t>
                </a:r>
                <a:r>
                  <a:rPr lang="zh-CN" altLang="en-US" sz="2400">
                    <a:sym typeface="+mn-ea"/>
                  </a:rPr>
                  <a:t>ϕ</a:t>
                </a:r>
                <a14:m>
                  <m:oMath xmlns:m="http://schemas.openxmlformats.org/officeDocument/2006/math">
                    <m:sSubSup>
                      <m:sSubSupPr>
                        <m:ctrlPr>
                          <a:rPr lang="en-US" altLang="zh-CN" sz="2400" i="1">
                            <a:latin typeface="Cambria Math" panose="02040503050406030204" charset="0"/>
                            <a:cs typeface="Cambria Math" panose="02040503050406030204" charset="0"/>
                          </a:rPr>
                        </m:ctrlPr>
                      </m:sSubSupPr>
                      <m:e>
                        <m:r>
                          <a:rPr lang="en-US" altLang="zh-CN" sz="2400" i="1">
                            <a:latin typeface="Cambria Math" panose="02040503050406030204" charset="0"/>
                            <a:cs typeface="Cambria Math" panose="02040503050406030204" charset="0"/>
                          </a:rPr>
                          <m:t>25</m:t>
                        </m:r>
                      </m:e>
                      <m:sub>
                        <m:r>
                          <a:rPr lang="en-US" altLang="zh-CN" sz="2400" i="1">
                            <a:latin typeface="Cambria Math" panose="02040503050406030204" charset="0"/>
                            <a:cs typeface="Cambria Math" panose="02040503050406030204" charset="0"/>
                          </a:rPr>
                          <m:t>0</m:t>
                        </m:r>
                      </m:sub>
                      <m:sup>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m:t>
                        </m:r>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033</m:t>
                        </m:r>
                      </m:sup>
                    </m:sSubSup>
                  </m:oMath>
                </a14:m>
                <a:r>
                  <a:rPr lang="zh-CN" altLang="en-US" sz="2400">
                    <a:sym typeface="+mn-ea"/>
                  </a:rPr>
                  <a:t> (H８)</a:t>
                </a:r>
                <a:r>
                  <a:rPr sz="2400">
                    <a:sym typeface="+mn-ea"/>
                  </a:rPr>
                  <a:t>孔有配合, 查阅夹具设计手册取配合公差H８</a:t>
                </a:r>
                <a:r>
                  <a:rPr lang="en-US" sz="2400">
                    <a:sym typeface="+mn-ea"/>
                  </a:rPr>
                  <a:t>/</a:t>
                </a:r>
                <a:r>
                  <a:rPr sz="2400">
                    <a:sym typeface="+mn-ea"/>
                  </a:rPr>
                  <a:t>f７, 菱形销与方块基体孔之间H７</a:t>
                </a:r>
                <a:r>
                  <a:rPr lang="en-US" sz="2400">
                    <a:sym typeface="+mn-ea"/>
                  </a:rPr>
                  <a:t>/</a:t>
                </a:r>
                <a:r>
                  <a:rPr sz="2400">
                    <a:sym typeface="+mn-ea"/>
                  </a:rPr>
                  <a:t>g６</a:t>
                </a:r>
                <a:r>
                  <a:rPr lang="zh-CN" sz="2400">
                    <a:sym typeface="+mn-ea"/>
                  </a:rPr>
                  <a:t>。</a:t>
                </a:r>
                <a:endParaRPr lang="zh-CN" sz="2400">
                  <a:sym typeface="+mn-ea"/>
                </a:endParaRPr>
              </a:p>
              <a:p>
                <a:pPr indent="457200" fontAlgn="auto">
                  <a:lnSpc>
                    <a:spcPct val="150000"/>
                  </a:lnSpc>
                </a:pPr>
                <a:r>
                  <a:rPr sz="2400">
                    <a:sym typeface="+mn-ea"/>
                  </a:rPr>
                  <a:t>(３) 分析计算定位误差</a:t>
                </a:r>
                <a:endParaRPr sz="2400">
                  <a:sym typeface="+mn-ea"/>
                </a:endParaRPr>
              </a:p>
              <a:p>
                <a:pPr indent="457200" fontAlgn="auto">
                  <a:lnSpc>
                    <a:spcPct val="150000"/>
                  </a:lnSpc>
                </a:pPr>
                <a:r>
                  <a:rPr sz="2400">
                    <a:sym typeface="+mn-ea"/>
                  </a:rPr>
                  <a:t>在加工件加工尺寸中, 无单位公差要求, 不需要进行分析</a:t>
                </a:r>
                <a:r>
                  <a:rPr lang="zh-CN" sz="2400">
                    <a:sym typeface="+mn-ea"/>
                  </a:rPr>
                  <a:t>。</a:t>
                </a:r>
                <a:endParaRPr lang="zh-CN" sz="2400">
                  <a:sym typeface="+mn-ea"/>
                </a:endParaRPr>
              </a:p>
            </p:txBody>
          </p:sp>
        </mc:Choice>
        <mc:Fallback>
          <p:sp>
            <p:nvSpPr>
              <p:cNvPr id="4" name="文本框 3"/>
              <p:cNvSpPr txBox="1">
                <a:spLocks noRot="1" noChangeAspect="1" noMove="1" noResize="1" noEditPoints="1" noAdjustHandles="1" noChangeArrowheads="1" noChangeShapeType="1" noTextEdit="1"/>
              </p:cNvSpPr>
              <p:nvPr>
                <p:custDataLst>
                  <p:tags r:id="rId3"/>
                </p:custDataLst>
              </p:nvPr>
            </p:nvSpPr>
            <p:spPr>
              <a:xfrm>
                <a:off x="827405" y="672465"/>
                <a:ext cx="10561320" cy="4061460"/>
              </a:xfrm>
              <a:prstGeom prst="rect">
                <a:avLst/>
              </a:prstGeom>
              <a:blipFill rotWithShape="1">
                <a:blip r:embed="rId4"/>
                <a:stretch>
                  <a:fillRect/>
                </a:stretch>
              </a:blipFill>
            </p:spPr>
            <p:txBody>
              <a:bodyPr/>
              <a:lstStyle/>
              <a:p>
                <a:r>
                  <a:rPr lang="zh-CN" altLang="en-US">
                    <a:noFill/>
                  </a:rPr>
                  <a:t> </a:t>
                </a:r>
              </a:p>
            </p:txBody>
          </p:sp>
        </mc:Fallback>
      </mc:AlternateContent>
    </p:spTree>
    <p:custDataLst>
      <p:tags r:id="rId5"/>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2.确定夹具结构</a:t>
            </a:r>
            <a:r>
              <a:rPr lang="zh-CN" altLang="en-US">
                <a:latin typeface="Arial" panose="020B0604020202020204" pitchFamily="34" charset="0"/>
                <a:ea typeface="微软雅黑" panose="020B0503020204020204" charset="-122"/>
                <a:sym typeface="+mn-ea"/>
              </a:rPr>
              <a:t>方案</a:t>
            </a:r>
            <a:endParaRPr lang="zh-CN" altLang="en-US" dirty="0">
              <a:latin typeface="Arial" panose="020B0604020202020204" pitchFamily="34" charset="0"/>
              <a:ea typeface="微软雅黑" panose="020B0503020204020204" charset="-122"/>
            </a:endParaRPr>
          </a:p>
        </p:txBody>
      </p:sp>
      <mc:AlternateContent xmlns:mc="http://schemas.openxmlformats.org/markup-compatibility/2006">
        <mc:Choice xmlns:a14="http://schemas.microsoft.com/office/drawing/2010/main" Requires="a14">
          <p:sp>
            <p:nvSpPr>
              <p:cNvPr id="4" name="文本框 3"/>
              <p:cNvSpPr txBox="1"/>
              <p:nvPr>
                <p:custDataLst>
                  <p:tags r:id="rId2"/>
                </p:custDataLst>
              </p:nvPr>
            </p:nvSpPr>
            <p:spPr>
              <a:xfrm>
                <a:off x="827405" y="1327150"/>
                <a:ext cx="11304905" cy="2907665"/>
              </a:xfrm>
              <a:prstGeom prst="rect">
                <a:avLst/>
              </a:prstGeom>
              <a:noFill/>
            </p:spPr>
            <p:txBody>
              <a:bodyPr wrap="square" rtlCol="0" anchor="t">
                <a:spAutoFit/>
              </a:bodyPr>
              <a:p>
                <a:pPr indent="457200" fontAlgn="auto">
                  <a:lnSpc>
                    <a:spcPct val="150000"/>
                  </a:lnSpc>
                </a:pPr>
                <a:r>
                  <a:rPr sz="2400">
                    <a:sym typeface="+mn-ea"/>
                  </a:rPr>
                  <a:t>(４) 确定夹紧装置.</a:t>
                </a:r>
                <a:endParaRPr sz="2400">
                  <a:sym typeface="+mn-ea"/>
                </a:endParaRPr>
              </a:p>
              <a:p>
                <a:pPr indent="457200" fontAlgn="auto">
                  <a:lnSpc>
                    <a:spcPct val="150000"/>
                  </a:lnSpc>
                </a:pPr>
                <a:r>
                  <a:rPr sz="2400">
                    <a:sym typeface="+mn-ea"/>
                  </a:rPr>
                  <a:t>１) 确定夹具类型</a:t>
                </a:r>
                <a:endParaRPr sz="2400">
                  <a:sym typeface="+mn-ea"/>
                </a:endParaRPr>
              </a:p>
              <a:p>
                <a:pPr indent="457200" fontAlgn="auto">
                  <a:lnSpc>
                    <a:spcPct val="150000"/>
                  </a:lnSpc>
                </a:pPr>
                <a:r>
                  <a:rPr sz="2400">
                    <a:sym typeface="+mn-ea"/>
                  </a:rPr>
                  <a:t>夹具采用平面定位单件铣夹具, 其主要定位基准是选择工件已加工或未加工的两端面, 再选择</a:t>
                </a:r>
                <a:r>
                  <a:rPr lang="zh-CN" altLang="en-US" sz="2400">
                    <a:sym typeface="+mn-ea"/>
                  </a:rPr>
                  <a:t>ϕ</a:t>
                </a:r>
                <a14:m>
                  <m:oMath xmlns:m="http://schemas.openxmlformats.org/officeDocument/2006/math">
                    <m:sSubSup>
                      <m:sSubSupPr>
                        <m:ctrlPr>
                          <a:rPr lang="en-US" altLang="zh-CN" sz="2400" i="1">
                            <a:latin typeface="Cambria Math" panose="02040503050406030204" charset="0"/>
                            <a:cs typeface="Cambria Math" panose="02040503050406030204" charset="0"/>
                          </a:rPr>
                        </m:ctrlPr>
                      </m:sSubSupPr>
                      <m:e>
                        <m:r>
                          <a:rPr lang="en-US" altLang="zh-CN" sz="2400" i="1">
                            <a:latin typeface="Cambria Math" panose="02040503050406030204" charset="0"/>
                            <a:cs typeface="Cambria Math" panose="02040503050406030204" charset="0"/>
                          </a:rPr>
                          <m:t>36</m:t>
                        </m:r>
                      </m:e>
                      <m:sub>
                        <m:r>
                          <a:rPr lang="en-US" altLang="zh-CN" sz="2400" i="1">
                            <a:latin typeface="Cambria Math" panose="02040503050406030204" charset="0"/>
                            <a:cs typeface="Cambria Math" panose="02040503050406030204" charset="0"/>
                          </a:rPr>
                          <m:t>0</m:t>
                        </m:r>
                      </m:sub>
                      <m:sup>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m:t>
                        </m:r>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039</m:t>
                        </m:r>
                      </m:sup>
                    </m:sSubSup>
                  </m:oMath>
                </a14:m>
                <a:r>
                  <a:rPr lang="zh-CN" altLang="en-US" sz="2400">
                    <a:sym typeface="+mn-ea"/>
                  </a:rPr>
                  <a:t> (H８)</a:t>
                </a:r>
                <a:r>
                  <a:rPr sz="2400">
                    <a:sym typeface="+mn-ea"/>
                  </a:rPr>
                  <a:t> </a:t>
                </a:r>
                <a:r>
                  <a:rPr sz="2400">
                    <a:sym typeface="+mn-ea"/>
                  </a:rPr>
                  <a:t> 的内孔和</a:t>
                </a:r>
                <a:r>
                  <a:rPr lang="zh-CN" altLang="en-US" sz="2400">
                    <a:sym typeface="+mn-ea"/>
                  </a:rPr>
                  <a:t>ϕ</a:t>
                </a:r>
                <a14:m>
                  <m:oMath xmlns:m="http://schemas.openxmlformats.org/officeDocument/2006/math">
                    <m:sSubSup>
                      <m:sSubSupPr>
                        <m:ctrlPr>
                          <a:rPr lang="en-US" altLang="zh-CN" sz="2400" i="1">
                            <a:latin typeface="Cambria Math" panose="02040503050406030204" charset="0"/>
                            <a:cs typeface="Cambria Math" panose="02040503050406030204" charset="0"/>
                          </a:rPr>
                        </m:ctrlPr>
                      </m:sSubSupPr>
                      <m:e>
                        <m:r>
                          <a:rPr lang="en-US" altLang="zh-CN" sz="2400" i="1">
                            <a:latin typeface="Cambria Math" panose="02040503050406030204" charset="0"/>
                            <a:cs typeface="Cambria Math" panose="02040503050406030204" charset="0"/>
                          </a:rPr>
                          <m:t>25</m:t>
                        </m:r>
                      </m:e>
                      <m:sub>
                        <m:r>
                          <a:rPr lang="en-US" altLang="zh-CN" sz="2400" i="1">
                            <a:latin typeface="Cambria Math" panose="02040503050406030204" charset="0"/>
                            <a:cs typeface="Cambria Math" panose="02040503050406030204" charset="0"/>
                          </a:rPr>
                          <m:t>0</m:t>
                        </m:r>
                      </m:sub>
                      <m:sup>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m:t>
                        </m:r>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033</m:t>
                        </m:r>
                      </m:sup>
                    </m:sSubSup>
                  </m:oMath>
                </a14:m>
                <a:r>
                  <a:rPr lang="zh-CN" altLang="en-US" sz="2400">
                    <a:sym typeface="+mn-ea"/>
                  </a:rPr>
                  <a:t> (H８)</a:t>
                </a:r>
                <a:r>
                  <a:rPr sz="2400">
                    <a:sym typeface="+mn-ea"/>
                  </a:rPr>
                  <a:t> 内孔作为辅助定位面</a:t>
                </a:r>
                <a:r>
                  <a:rPr lang="zh-CN" sz="2400">
                    <a:sym typeface="+mn-ea"/>
                  </a:rPr>
                  <a:t>。</a:t>
                </a:r>
                <a:endParaRPr sz="2400">
                  <a:sym typeface="+mn-ea"/>
                </a:endParaRPr>
              </a:p>
              <a:p>
                <a:pPr indent="457200" fontAlgn="auto">
                  <a:lnSpc>
                    <a:spcPct val="150000"/>
                  </a:lnSpc>
                </a:pPr>
                <a:endParaRPr lang="zh-CN" sz="2400">
                  <a:sym typeface="+mn-ea"/>
                </a:endParaRPr>
              </a:p>
            </p:txBody>
          </p:sp>
        </mc:Choice>
        <mc:Fallback>
          <p:sp>
            <p:nvSpPr>
              <p:cNvPr id="4" name="文本框 3"/>
              <p:cNvSpPr txBox="1">
                <a:spLocks noRot="1" noChangeAspect="1" noMove="1" noResize="1" noEditPoints="1" noAdjustHandles="1" noChangeArrowheads="1" noChangeShapeType="1" noTextEdit="1"/>
              </p:cNvSpPr>
              <p:nvPr>
                <p:custDataLst>
                  <p:tags r:id="rId3"/>
                </p:custDataLst>
              </p:nvPr>
            </p:nvSpPr>
            <p:spPr>
              <a:xfrm>
                <a:off x="827405" y="1327150"/>
                <a:ext cx="11304905" cy="2907665"/>
              </a:xfrm>
              <a:prstGeom prst="rect">
                <a:avLst/>
              </a:prstGeom>
              <a:blipFill rotWithShape="1">
                <a:blip r:embed="rId4"/>
                <a:stretch>
                  <a:fillRect/>
                </a:stretch>
              </a:blipFill>
            </p:spPr>
            <p:txBody>
              <a:bodyPr/>
              <a:lstStyle/>
              <a:p>
                <a:r>
                  <a:rPr lang="zh-CN" altLang="en-US">
                    <a:noFill/>
                  </a:rPr>
                  <a:t> </a:t>
                </a:r>
              </a:p>
            </p:txBody>
          </p:sp>
        </mc:Fallback>
      </mc:AlternateContent>
    </p:spTree>
    <p:custDataLst>
      <p:tags r:id="rId5"/>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2.确定夹具结构</a:t>
            </a:r>
            <a:r>
              <a:rPr lang="zh-CN" altLang="en-US">
                <a:latin typeface="Arial" panose="020B0604020202020204" pitchFamily="34" charset="0"/>
                <a:ea typeface="微软雅黑" panose="020B0503020204020204" charset="-122"/>
                <a:sym typeface="+mn-ea"/>
              </a:rPr>
              <a:t>方案</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1327150"/>
            <a:ext cx="7192010" cy="5631180"/>
          </a:xfrm>
          <a:prstGeom prst="rect">
            <a:avLst/>
          </a:prstGeom>
          <a:noFill/>
        </p:spPr>
        <p:txBody>
          <a:bodyPr wrap="square" rtlCol="0" anchor="t">
            <a:spAutoFit/>
          </a:bodyPr>
          <a:p>
            <a:pPr indent="457200" fontAlgn="auto">
              <a:lnSpc>
                <a:spcPct val="150000"/>
              </a:lnSpc>
            </a:pPr>
            <a:r>
              <a:rPr sz="2400">
                <a:sym typeface="+mn-ea"/>
              </a:rPr>
              <a:t>(４) 确定夹紧装置.</a:t>
            </a:r>
            <a:endParaRPr sz="2400">
              <a:sym typeface="+mn-ea"/>
            </a:endParaRPr>
          </a:p>
          <a:p>
            <a:pPr indent="457200" fontAlgn="auto">
              <a:lnSpc>
                <a:spcPct val="150000"/>
              </a:lnSpc>
            </a:pPr>
            <a:r>
              <a:rPr sz="2400">
                <a:sym typeface="+mn-ea"/>
              </a:rPr>
              <a:t>２) 确定夹紧方式</a:t>
            </a:r>
            <a:endParaRPr sz="2400">
              <a:sym typeface="+mn-ea"/>
            </a:endParaRPr>
          </a:p>
          <a:p>
            <a:pPr indent="457200" fontAlgn="auto">
              <a:lnSpc>
                <a:spcPct val="150000"/>
              </a:lnSpc>
            </a:pPr>
            <a:r>
              <a:rPr sz="2400">
                <a:sym typeface="+mn-ea"/>
              </a:rPr>
              <a:t> 由于拨杆夹具仍属平面定位夹具, 其夹紧力方向应从上向下夹紧工件表面, 以保证有可靠的刚性</a:t>
            </a:r>
            <a:r>
              <a:rPr lang="zh-CN" sz="2400">
                <a:sym typeface="+mn-ea"/>
              </a:rPr>
              <a:t>。</a:t>
            </a:r>
            <a:r>
              <a:rPr sz="2400">
                <a:sym typeface="+mn-ea"/>
              </a:rPr>
              <a:t> 本夹具采用螺旋压板机构, 通过压紧螺母、 螺杆 (短轴销) 和开口垫圈作为夹紧元件</a:t>
            </a:r>
            <a:r>
              <a:rPr lang="zh-CN" sz="2400">
                <a:sym typeface="+mn-ea"/>
              </a:rPr>
              <a:t>。</a:t>
            </a:r>
            <a:r>
              <a:rPr sz="2400">
                <a:sym typeface="+mn-ea"/>
              </a:rPr>
              <a:t>夹紧的部位设在工件的中心孔处, 使夹紧力处在工件的中部, 这样受力均匀, 夹紧可靠</a:t>
            </a:r>
            <a:r>
              <a:rPr lang="zh-CN" sz="2400">
                <a:sym typeface="+mn-ea"/>
              </a:rPr>
              <a:t>。</a:t>
            </a:r>
            <a:r>
              <a:rPr sz="2400">
                <a:sym typeface="+mn-ea"/>
              </a:rPr>
              <a:t> 选用 螺 旋 压 紧 方 式, 仍 是 为 保 证 有 足 够 的 夹 紧 力 和 可 靠 的 自 锁 性 能, 如图５</a:t>
            </a:r>
            <a:r>
              <a:rPr lang="en-US" sz="2400">
                <a:sym typeface="+mn-ea"/>
              </a:rPr>
              <a:t>.</a:t>
            </a:r>
            <a:r>
              <a:rPr sz="2400">
                <a:sym typeface="+mn-ea"/>
              </a:rPr>
              <a:t>５ 所示</a:t>
            </a:r>
            <a:r>
              <a:rPr lang="zh-CN" sz="2400">
                <a:sym typeface="+mn-ea"/>
              </a:rPr>
              <a:t>。</a:t>
            </a:r>
            <a:endParaRPr lang="zh-CN" sz="2400">
              <a:sym typeface="+mn-ea"/>
            </a:endParaRPr>
          </a:p>
        </p:txBody>
      </p:sp>
      <p:pic>
        <p:nvPicPr>
          <p:cNvPr id="2" name="图片 1"/>
          <p:cNvPicPr>
            <a:picLocks noChangeAspect="1"/>
          </p:cNvPicPr>
          <p:nvPr>
            <p:custDataLst>
              <p:tags r:id="rId3"/>
            </p:custDataLst>
          </p:nvPr>
        </p:nvPicPr>
        <p:blipFill>
          <a:blip r:embed="rId4"/>
          <a:stretch>
            <a:fillRect/>
          </a:stretch>
        </p:blipFill>
        <p:spPr>
          <a:xfrm>
            <a:off x="8153400" y="134620"/>
            <a:ext cx="3952875" cy="2952750"/>
          </a:xfrm>
          <a:prstGeom prst="rect">
            <a:avLst/>
          </a:prstGeom>
        </p:spPr>
      </p:pic>
    </p:spTree>
    <p:custDataLst>
      <p:tags r:id="rId5"/>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2.确定夹具结构</a:t>
            </a:r>
            <a:r>
              <a:rPr lang="zh-CN" altLang="en-US">
                <a:latin typeface="Arial" panose="020B0604020202020204" pitchFamily="34" charset="0"/>
                <a:ea typeface="微软雅黑" panose="020B0503020204020204" charset="-122"/>
                <a:sym typeface="+mn-ea"/>
              </a:rPr>
              <a:t>方案</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1327150"/>
            <a:ext cx="7523480" cy="4523105"/>
          </a:xfrm>
          <a:prstGeom prst="rect">
            <a:avLst/>
          </a:prstGeom>
          <a:noFill/>
        </p:spPr>
        <p:txBody>
          <a:bodyPr wrap="square" rtlCol="0" anchor="t">
            <a:spAutoFit/>
          </a:bodyPr>
          <a:p>
            <a:pPr indent="457200" fontAlgn="auto">
              <a:lnSpc>
                <a:spcPct val="150000"/>
              </a:lnSpc>
            </a:pPr>
            <a:r>
              <a:rPr lang="zh-CN" altLang="en-US" sz="2400">
                <a:sym typeface="+mn-ea"/>
              </a:rPr>
              <a:t>(５) 确定导向元件</a:t>
            </a:r>
            <a:endParaRPr lang="zh-CN" altLang="en-US" sz="2400">
              <a:sym typeface="+mn-ea"/>
            </a:endParaRPr>
          </a:p>
          <a:p>
            <a:pPr indent="457200" fontAlgn="auto">
              <a:lnSpc>
                <a:spcPct val="150000"/>
              </a:lnSpc>
            </a:pPr>
            <a:r>
              <a:rPr lang="zh-CN" altLang="en-US" sz="2400">
                <a:sym typeface="+mn-ea"/>
              </a:rPr>
              <a:t>根据设计任务要求, 因采用加工中心加工, 不需要刀具导向元件。</a:t>
            </a:r>
            <a:endParaRPr lang="zh-CN" altLang="en-US" sz="2400">
              <a:sym typeface="+mn-ea"/>
            </a:endParaRPr>
          </a:p>
          <a:p>
            <a:pPr indent="457200" fontAlgn="auto">
              <a:lnSpc>
                <a:spcPct val="150000"/>
              </a:lnSpc>
            </a:pPr>
            <a:r>
              <a:rPr lang="zh-CN" altLang="en-US" sz="2400">
                <a:sym typeface="+mn-ea"/>
              </a:rPr>
              <a:t>(６) 确定其他结构</a:t>
            </a:r>
            <a:endParaRPr lang="zh-CN" altLang="en-US" sz="2400">
              <a:sym typeface="+mn-ea"/>
            </a:endParaRPr>
          </a:p>
          <a:p>
            <a:pPr indent="457200" fontAlgn="auto">
              <a:lnSpc>
                <a:spcPct val="150000"/>
              </a:lnSpc>
            </a:pPr>
            <a:r>
              <a:rPr lang="zh-CN" altLang="en-US" sz="2400">
                <a:sym typeface="+mn-ea"/>
              </a:rPr>
              <a:t> 为保证加工过程中加工件尺寸公差, 不会因为受力变形, 需采用辅助支承, 在辅助支承机构中, 首先要根据工件与座台基体的相对位置设计出支承柱, 支承柱的作用就是从工件的下面将工件顶住, 如图５</a:t>
            </a:r>
            <a:r>
              <a:rPr lang="en-US" altLang="zh-CN" sz="2400">
                <a:sym typeface="+mn-ea"/>
              </a:rPr>
              <a:t>.</a:t>
            </a:r>
            <a:r>
              <a:rPr lang="zh-CN" altLang="en-US" sz="2400">
                <a:sym typeface="+mn-ea"/>
              </a:rPr>
              <a:t>６所示。</a:t>
            </a:r>
            <a:endParaRPr lang="zh-CN" altLang="en-US" sz="2400">
              <a:sym typeface="+mn-ea"/>
            </a:endParaRPr>
          </a:p>
        </p:txBody>
      </p:sp>
      <p:pic>
        <p:nvPicPr>
          <p:cNvPr id="2" name="图片 1"/>
          <p:cNvPicPr>
            <a:picLocks noChangeAspect="1"/>
          </p:cNvPicPr>
          <p:nvPr>
            <p:custDataLst>
              <p:tags r:id="rId3"/>
            </p:custDataLst>
          </p:nvPr>
        </p:nvPicPr>
        <p:blipFill>
          <a:blip r:embed="rId4"/>
          <a:stretch>
            <a:fillRect/>
          </a:stretch>
        </p:blipFill>
        <p:spPr>
          <a:xfrm>
            <a:off x="8350885" y="1504950"/>
            <a:ext cx="3876675" cy="3124200"/>
          </a:xfrm>
          <a:prstGeom prst="rect">
            <a:avLst/>
          </a:prstGeom>
        </p:spPr>
      </p:pic>
    </p:spTree>
    <p:custDataLst>
      <p:tags r:id="rId5"/>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pPr algn="l"/>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3.</a:t>
            </a:r>
            <a:r>
              <a:rPr lang="zh-CN" altLang="en-US" dirty="0">
                <a:latin typeface="Arial" panose="020B0604020202020204" pitchFamily="34" charset="0"/>
                <a:sym typeface="Arial" panose="020B0604020202020204" pitchFamily="34" charset="0"/>
              </a:rPr>
              <a:t>绘制结构草图</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1327150"/>
            <a:ext cx="11237595" cy="1198880"/>
          </a:xfrm>
          <a:prstGeom prst="rect">
            <a:avLst/>
          </a:prstGeom>
          <a:noFill/>
        </p:spPr>
        <p:txBody>
          <a:bodyPr wrap="square" rtlCol="0" anchor="t">
            <a:spAutoFit/>
          </a:bodyPr>
          <a:p>
            <a:pPr indent="457200" fontAlgn="auto">
              <a:lnSpc>
                <a:spcPct val="150000"/>
              </a:lnSpc>
            </a:pPr>
            <a:r>
              <a:rPr lang="zh-CN" altLang="en-US" sz="2400">
                <a:sym typeface="+mn-ea"/>
              </a:rPr>
              <a:t>根据定位和夹紧机构的设计, 得到夹具基本结构, 如图</a:t>
            </a:r>
            <a:r>
              <a:rPr lang="en-US" sz="2400">
                <a:sym typeface="+mn-ea"/>
              </a:rPr>
              <a:t>5.7</a:t>
            </a:r>
            <a:r>
              <a:rPr lang="zh-CN" altLang="en-US" sz="2400">
                <a:sym typeface="+mn-ea"/>
              </a:rPr>
              <a:t>所示。</a:t>
            </a:r>
            <a:endParaRPr lang="zh-CN" altLang="en-US" sz="2400">
              <a:sym typeface="+mn-ea"/>
            </a:endParaRPr>
          </a:p>
          <a:p>
            <a:pPr indent="457200" fontAlgn="auto">
              <a:lnSpc>
                <a:spcPct val="150000"/>
              </a:lnSpc>
            </a:pPr>
            <a:endParaRPr lang="zh-CN" altLang="en-US" sz="2400">
              <a:sym typeface="+mn-ea"/>
            </a:endParaRPr>
          </a:p>
        </p:txBody>
      </p:sp>
      <p:pic>
        <p:nvPicPr>
          <p:cNvPr id="5" name="图片 4"/>
          <p:cNvPicPr>
            <a:picLocks noChangeAspect="1"/>
          </p:cNvPicPr>
          <p:nvPr>
            <p:custDataLst>
              <p:tags r:id="rId3"/>
            </p:custDataLst>
          </p:nvPr>
        </p:nvPicPr>
        <p:blipFill>
          <a:blip r:embed="rId4"/>
          <a:stretch>
            <a:fillRect/>
          </a:stretch>
        </p:blipFill>
        <p:spPr>
          <a:xfrm>
            <a:off x="1938020" y="1903730"/>
            <a:ext cx="6656705" cy="4697095"/>
          </a:xfrm>
          <a:prstGeom prst="rect">
            <a:avLst/>
          </a:prstGeom>
        </p:spPr>
      </p:pic>
    </p:spTree>
    <p:custDataLst>
      <p:tags r:id="rId5"/>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fontScale="6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４.确定夹具技术要求和有关尺寸以及公差配合</a:t>
            </a:r>
            <a:endParaRPr lang="en-US" altLang="zh-CN">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827405" y="1327150"/>
            <a:ext cx="10405110" cy="3415030"/>
          </a:xfrm>
          <a:prstGeom prst="rect">
            <a:avLst/>
          </a:prstGeom>
          <a:noFill/>
        </p:spPr>
        <p:txBody>
          <a:bodyPr wrap="square" rtlCol="0" anchor="t">
            <a:spAutoFit/>
          </a:bodyPr>
          <a:p>
            <a:pPr indent="457200" fontAlgn="auto">
              <a:lnSpc>
                <a:spcPct val="150000"/>
              </a:lnSpc>
            </a:pPr>
            <a:r>
              <a:rPr lang="zh-CN" altLang="en-US" sz="2400">
                <a:sym typeface="+mn-ea"/>
              </a:rPr>
              <a:t>(１) 技术要求。</a:t>
            </a:r>
            <a:endParaRPr lang="zh-CN" altLang="en-US" sz="2400">
              <a:sym typeface="+mn-ea"/>
            </a:endParaRPr>
          </a:p>
          <a:p>
            <a:pPr indent="457200" fontAlgn="auto">
              <a:lnSpc>
                <a:spcPct val="150000"/>
              </a:lnSpc>
            </a:pPr>
            <a:r>
              <a:rPr lang="zh-CN" altLang="en-US" sz="2400">
                <a:sym typeface="+mn-ea"/>
              </a:rPr>
              <a:t>１) 装配前进行浸油处理;</a:t>
            </a:r>
            <a:endParaRPr lang="zh-CN" altLang="en-US" sz="2400">
              <a:sym typeface="+mn-ea"/>
            </a:endParaRPr>
          </a:p>
          <a:p>
            <a:pPr indent="457200" fontAlgn="auto">
              <a:lnSpc>
                <a:spcPct val="150000"/>
              </a:lnSpc>
            </a:pPr>
            <a:r>
              <a:rPr lang="zh-CN" altLang="en-US" sz="2400">
                <a:sym typeface="+mn-ea"/>
              </a:rPr>
              <a:t>２) 零件不得有毛刺、 飞边、 灰尘等;</a:t>
            </a:r>
            <a:endParaRPr lang="zh-CN" altLang="en-US" sz="2400">
              <a:sym typeface="+mn-ea"/>
            </a:endParaRPr>
          </a:p>
          <a:p>
            <a:pPr indent="457200" fontAlgn="auto">
              <a:lnSpc>
                <a:spcPct val="150000"/>
              </a:lnSpc>
            </a:pPr>
            <a:r>
              <a:rPr lang="zh-CN" altLang="en-US" sz="2400">
                <a:sym typeface="+mn-ea"/>
              </a:rPr>
              <a:t>３) 装配时不允许有磕碰和划伤;</a:t>
            </a:r>
            <a:endParaRPr lang="zh-CN" altLang="en-US" sz="2400">
              <a:sym typeface="+mn-ea"/>
            </a:endParaRPr>
          </a:p>
          <a:p>
            <a:pPr indent="457200" fontAlgn="auto">
              <a:lnSpc>
                <a:spcPct val="150000"/>
              </a:lnSpc>
            </a:pPr>
            <a:r>
              <a:rPr lang="zh-CN" altLang="en-US" sz="2400">
                <a:sym typeface="+mn-ea"/>
              </a:rPr>
              <a:t>４) 使用前需对夹具进行定位和夹紧校核。</a:t>
            </a:r>
            <a:endParaRPr lang="zh-CN" altLang="en-US" sz="2400">
              <a:sym typeface="+mn-ea"/>
            </a:endParaRPr>
          </a:p>
          <a:p>
            <a:pPr indent="457200" fontAlgn="auto">
              <a:lnSpc>
                <a:spcPct val="150000"/>
              </a:lnSpc>
            </a:pPr>
            <a:endParaRPr lang="zh-CN" altLang="en-US" sz="2400">
              <a:sym typeface="+mn-ea"/>
            </a:endParaRPr>
          </a:p>
        </p:txBody>
      </p:sp>
    </p:spTree>
    <p:custDataLst>
      <p:tags r:id="rId3"/>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fontScale="6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４.确定夹具技术要求和有关尺寸以及公差配合</a:t>
            </a:r>
            <a:endParaRPr lang="en-US" altLang="zh-CN">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827405" y="1327150"/>
            <a:ext cx="10405110" cy="3969385"/>
          </a:xfrm>
          <a:prstGeom prst="rect">
            <a:avLst/>
          </a:prstGeom>
          <a:noFill/>
        </p:spPr>
        <p:txBody>
          <a:bodyPr wrap="square" rtlCol="0" anchor="t">
            <a:spAutoFit/>
          </a:bodyPr>
          <a:p>
            <a:pPr indent="457200" fontAlgn="auto">
              <a:lnSpc>
                <a:spcPct val="150000"/>
              </a:lnSpc>
            </a:pPr>
            <a:r>
              <a:rPr lang="zh-CN" altLang="en-US" sz="2400">
                <a:sym typeface="+mn-ea"/>
              </a:rPr>
              <a:t>(２) 公差配合。</a:t>
            </a:r>
            <a:endParaRPr lang="zh-CN" altLang="en-US" sz="2400">
              <a:sym typeface="+mn-ea"/>
            </a:endParaRPr>
          </a:p>
          <a:p>
            <a:pPr indent="457200" fontAlgn="auto">
              <a:lnSpc>
                <a:spcPct val="150000"/>
              </a:lnSpc>
            </a:pPr>
            <a:r>
              <a:rPr lang="zh-CN" altLang="en-US" sz="2400">
                <a:sym typeface="+mn-ea"/>
              </a:rPr>
              <a:t>１) 菱形销与方块基体之间: ϕ２０H７</a:t>
            </a:r>
            <a:r>
              <a:rPr lang="en-US" altLang="zh-CN" sz="2400">
                <a:sym typeface="+mn-ea"/>
              </a:rPr>
              <a:t>/</a:t>
            </a:r>
            <a:r>
              <a:rPr lang="zh-CN" altLang="en-US" sz="2400">
                <a:sym typeface="+mn-ea"/>
              </a:rPr>
              <a:t>n６;</a:t>
            </a:r>
            <a:endParaRPr lang="zh-CN" altLang="en-US" sz="2400">
              <a:sym typeface="+mn-ea"/>
            </a:endParaRPr>
          </a:p>
          <a:p>
            <a:pPr indent="457200" fontAlgn="auto">
              <a:lnSpc>
                <a:spcPct val="150000"/>
              </a:lnSpc>
            </a:pPr>
            <a:r>
              <a:rPr lang="zh-CN" altLang="en-US" sz="2400">
                <a:sym typeface="+mn-ea"/>
              </a:rPr>
              <a:t>２) 菱形销与加工件之间: ϕ３６H８</a:t>
            </a:r>
            <a:r>
              <a:rPr lang="en-US" altLang="zh-CN" sz="2400">
                <a:sym typeface="+mn-ea"/>
              </a:rPr>
              <a:t>/</a:t>
            </a:r>
            <a:r>
              <a:rPr lang="zh-CN" altLang="en-US" sz="2400">
                <a:sym typeface="+mn-ea"/>
              </a:rPr>
              <a:t>f７;</a:t>
            </a:r>
            <a:endParaRPr lang="zh-CN" altLang="en-US" sz="2400">
              <a:sym typeface="+mn-ea"/>
            </a:endParaRPr>
          </a:p>
          <a:p>
            <a:pPr indent="457200" fontAlgn="auto">
              <a:lnSpc>
                <a:spcPct val="150000"/>
              </a:lnSpc>
            </a:pPr>
            <a:r>
              <a:rPr lang="zh-CN" altLang="en-US" sz="2400">
                <a:sym typeface="+mn-ea"/>
              </a:rPr>
              <a:t>３) 短销轴与方块基体之间: ϕ２０H７</a:t>
            </a:r>
            <a:r>
              <a:rPr lang="en-US" altLang="zh-CN" sz="2400">
                <a:sym typeface="+mn-ea"/>
              </a:rPr>
              <a:t>/</a:t>
            </a:r>
            <a:r>
              <a:rPr lang="zh-CN" altLang="en-US" sz="2400">
                <a:sym typeface="+mn-ea"/>
              </a:rPr>
              <a:t>g６;</a:t>
            </a:r>
            <a:endParaRPr lang="zh-CN" altLang="en-US" sz="2400">
              <a:sym typeface="+mn-ea"/>
            </a:endParaRPr>
          </a:p>
          <a:p>
            <a:pPr indent="457200" fontAlgn="auto">
              <a:lnSpc>
                <a:spcPct val="150000"/>
              </a:lnSpc>
            </a:pPr>
            <a:r>
              <a:rPr lang="zh-CN" altLang="en-US" sz="2400">
                <a:sym typeface="+mn-ea"/>
              </a:rPr>
              <a:t>４) 短销轴与加工件之间: ϕ２５H８</a:t>
            </a:r>
            <a:r>
              <a:rPr lang="en-US" altLang="zh-CN" sz="2400">
                <a:sym typeface="+mn-ea"/>
              </a:rPr>
              <a:t>/</a:t>
            </a:r>
            <a:r>
              <a:rPr lang="zh-CN" altLang="en-US" sz="2400">
                <a:sym typeface="+mn-ea"/>
              </a:rPr>
              <a:t>h７;</a:t>
            </a:r>
            <a:endParaRPr lang="zh-CN" altLang="en-US" sz="2400">
              <a:sym typeface="+mn-ea"/>
            </a:endParaRPr>
          </a:p>
          <a:p>
            <a:pPr indent="457200" fontAlgn="auto">
              <a:lnSpc>
                <a:spcPct val="150000"/>
              </a:lnSpc>
            </a:pPr>
            <a:r>
              <a:rPr lang="zh-CN" altLang="en-US" sz="2400">
                <a:sym typeface="+mn-ea"/>
              </a:rPr>
              <a:t>５) 支撑轴与方块基体之间: ϕ３０H７</a:t>
            </a:r>
            <a:r>
              <a:rPr lang="en-US" altLang="zh-CN" sz="2400">
                <a:sym typeface="+mn-ea"/>
              </a:rPr>
              <a:t>/</a:t>
            </a:r>
            <a:r>
              <a:rPr lang="zh-CN" altLang="en-US" sz="2400">
                <a:sym typeface="+mn-ea"/>
              </a:rPr>
              <a:t>f９;</a:t>
            </a:r>
            <a:endParaRPr lang="zh-CN" altLang="en-US" sz="2400">
              <a:sym typeface="+mn-ea"/>
            </a:endParaRPr>
          </a:p>
          <a:p>
            <a:pPr indent="457200" fontAlgn="auto">
              <a:lnSpc>
                <a:spcPct val="150000"/>
              </a:lnSpc>
            </a:pPr>
            <a:r>
              <a:rPr lang="zh-CN" altLang="en-US" sz="2400">
                <a:sym typeface="+mn-ea"/>
              </a:rPr>
              <a:t>６) 销与夹具体和方块基体之间: ϕ１０H７</a:t>
            </a:r>
            <a:r>
              <a:rPr lang="en-US" altLang="zh-CN" sz="2400">
                <a:sym typeface="+mn-ea"/>
              </a:rPr>
              <a:t>/</a:t>
            </a:r>
            <a:r>
              <a:rPr lang="zh-CN" altLang="en-US" sz="2400">
                <a:sym typeface="+mn-ea"/>
              </a:rPr>
              <a:t>m６。</a:t>
            </a:r>
            <a:endParaRPr lang="zh-CN" altLang="en-US" sz="2400">
              <a:sym typeface="+mn-ea"/>
            </a:endParaRPr>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C:\Users\wps\Desktop\Pictures\8042046.jpg8042046"/>
          <p:cNvPicPr>
            <a:picLocks noChangeAspect="1"/>
          </p:cNvPicPr>
          <p:nvPr>
            <p:custDataLst>
              <p:tags r:id="rId1"/>
            </p:custDataLst>
          </p:nvPr>
        </p:nvPicPr>
        <p:blipFill>
          <a:blip r:embed="rId2">
            <a:grayscl/>
            <a:lum bright="12000" contrast="-18000"/>
          </a:blip>
          <a:srcRect/>
          <a:stretch>
            <a:fillRect/>
          </a:stretch>
        </p:blipFill>
        <p:spPr>
          <a:xfrm>
            <a:off x="0" y="635"/>
            <a:ext cx="4679315" cy="6858000"/>
          </a:xfrm>
          <a:prstGeom prst="rect">
            <a:avLst/>
          </a:prstGeom>
        </p:spPr>
      </p:pic>
      <p:sp>
        <p:nvSpPr>
          <p:cNvPr id="3" name="矩形 2"/>
          <p:cNvSpPr/>
          <p:nvPr>
            <p:custDataLst>
              <p:tags r:id="rId3"/>
            </p:custDataLst>
          </p:nvPr>
        </p:nvSpPr>
        <p:spPr>
          <a:xfrm>
            <a:off x="0" y="1905"/>
            <a:ext cx="4690110" cy="6856095"/>
          </a:xfrm>
          <a:prstGeom prst="rect">
            <a:avLst/>
          </a:prstGeom>
          <a:gradFill>
            <a:gsLst>
              <a:gs pos="95000">
                <a:schemeClr val="accent1">
                  <a:alpha val="67000"/>
                </a:schemeClr>
              </a:gs>
              <a:gs pos="6000">
                <a:schemeClr val="accent1">
                  <a:lumMod val="75000"/>
                </a:schemeClr>
              </a:gs>
            </a:gsLst>
            <a:lin ang="1488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custDataLst>
              <p:tags r:id="rId4"/>
            </p:custDataLst>
          </p:nvPr>
        </p:nvSpPr>
        <p:spPr>
          <a:xfrm rot="16200000">
            <a:off x="-137160" y="3637915"/>
            <a:ext cx="3359785" cy="3246755"/>
          </a:xfrm>
          <a:custGeom>
            <a:avLst/>
            <a:gdLst/>
            <a:ahLst/>
            <a:cxnLst>
              <a:cxn ang="3">
                <a:pos x="hc" y="t"/>
              </a:cxn>
              <a:cxn ang="cd2">
                <a:pos x="l" y="vc"/>
              </a:cxn>
              <a:cxn ang="cd4">
                <a:pos x="hc" y="b"/>
              </a:cxn>
              <a:cxn ang="0">
                <a:pos x="r" y="vc"/>
              </a:cxn>
            </a:cxnLst>
            <a:rect l="l" t="t" r="r" b="b"/>
            <a:pathLst>
              <a:path w="5160" h="4986">
                <a:moveTo>
                  <a:pt x="3580" y="0"/>
                </a:moveTo>
                <a:lnTo>
                  <a:pt x="5074" y="0"/>
                </a:lnTo>
                <a:lnTo>
                  <a:pt x="5078" y="20"/>
                </a:lnTo>
                <a:cubicBezTo>
                  <a:pt x="5169" y="468"/>
                  <a:pt x="5186" y="938"/>
                  <a:pt x="5119" y="1416"/>
                </a:cubicBezTo>
                <a:cubicBezTo>
                  <a:pt x="4800" y="3684"/>
                  <a:pt x="2704" y="5263"/>
                  <a:pt x="437" y="4945"/>
                </a:cubicBezTo>
                <a:cubicBezTo>
                  <a:pt x="295" y="4925"/>
                  <a:pt x="156" y="4898"/>
                  <a:pt x="20" y="4864"/>
                </a:cubicBezTo>
                <a:lnTo>
                  <a:pt x="0" y="4859"/>
                </a:lnTo>
                <a:lnTo>
                  <a:pt x="0" y="3342"/>
                </a:lnTo>
                <a:lnTo>
                  <a:pt x="44" y="3360"/>
                </a:lnTo>
                <a:cubicBezTo>
                  <a:pt x="231" y="3432"/>
                  <a:pt x="430" y="3484"/>
                  <a:pt x="638" y="3513"/>
                </a:cubicBezTo>
                <a:cubicBezTo>
                  <a:pt x="2114" y="3720"/>
                  <a:pt x="3479" y="2692"/>
                  <a:pt x="3687" y="1215"/>
                </a:cubicBezTo>
                <a:cubicBezTo>
                  <a:pt x="3745" y="800"/>
                  <a:pt x="3706" y="394"/>
                  <a:pt x="3586" y="19"/>
                </a:cubicBezTo>
                <a:lnTo>
                  <a:pt x="3580" y="0"/>
                </a:lnTo>
                <a:close/>
              </a:path>
            </a:pathLst>
          </a:custGeom>
          <a:noFill/>
          <a:ln w="15875">
            <a:gradFill>
              <a:gsLst>
                <a:gs pos="100000">
                  <a:schemeClr val="bg1"/>
                </a:gs>
                <a:gs pos="1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7" name="任意多边形 26"/>
          <p:cNvSpPr/>
          <p:nvPr>
            <p:custDataLst>
              <p:tags r:id="rId5"/>
            </p:custDataLst>
          </p:nvPr>
        </p:nvSpPr>
        <p:spPr>
          <a:xfrm rot="5400000">
            <a:off x="1468755" y="34597"/>
            <a:ext cx="3276293" cy="3165803"/>
          </a:xfrm>
          <a:custGeom>
            <a:avLst/>
            <a:gdLst/>
            <a:ahLst/>
            <a:cxnLst>
              <a:cxn ang="3">
                <a:pos x="hc" y="t"/>
              </a:cxn>
              <a:cxn ang="cd2">
                <a:pos x="l" y="vc"/>
              </a:cxn>
              <a:cxn ang="cd4">
                <a:pos x="hc" y="b"/>
              </a:cxn>
              <a:cxn ang="0">
                <a:pos x="r" y="vc"/>
              </a:cxn>
            </a:cxnLst>
            <a:rect l="l" t="t" r="r" b="b"/>
            <a:pathLst>
              <a:path w="5160" h="4986">
                <a:moveTo>
                  <a:pt x="3580" y="0"/>
                </a:moveTo>
                <a:lnTo>
                  <a:pt x="5074" y="0"/>
                </a:lnTo>
                <a:lnTo>
                  <a:pt x="5078" y="20"/>
                </a:lnTo>
                <a:cubicBezTo>
                  <a:pt x="5169" y="468"/>
                  <a:pt x="5186" y="938"/>
                  <a:pt x="5119" y="1416"/>
                </a:cubicBezTo>
                <a:cubicBezTo>
                  <a:pt x="4800" y="3684"/>
                  <a:pt x="2704" y="5263"/>
                  <a:pt x="437" y="4945"/>
                </a:cubicBezTo>
                <a:cubicBezTo>
                  <a:pt x="295" y="4925"/>
                  <a:pt x="156" y="4898"/>
                  <a:pt x="20" y="4864"/>
                </a:cubicBezTo>
                <a:lnTo>
                  <a:pt x="0" y="4859"/>
                </a:lnTo>
                <a:lnTo>
                  <a:pt x="0" y="3342"/>
                </a:lnTo>
                <a:lnTo>
                  <a:pt x="44" y="3360"/>
                </a:lnTo>
                <a:cubicBezTo>
                  <a:pt x="231" y="3432"/>
                  <a:pt x="430" y="3484"/>
                  <a:pt x="638" y="3513"/>
                </a:cubicBezTo>
                <a:cubicBezTo>
                  <a:pt x="2114" y="3720"/>
                  <a:pt x="3479" y="2692"/>
                  <a:pt x="3687" y="1215"/>
                </a:cubicBezTo>
                <a:cubicBezTo>
                  <a:pt x="3745" y="800"/>
                  <a:pt x="3706" y="394"/>
                  <a:pt x="3586" y="19"/>
                </a:cubicBezTo>
                <a:lnTo>
                  <a:pt x="3580" y="0"/>
                </a:lnTo>
                <a:close/>
              </a:path>
            </a:pathLst>
          </a:custGeom>
          <a:noFill/>
          <a:ln w="15875">
            <a:gradFill>
              <a:gsLst>
                <a:gs pos="100000">
                  <a:schemeClr val="bg1"/>
                </a:gs>
                <a:gs pos="1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文本框 1"/>
          <p:cNvSpPr txBox="1"/>
          <p:nvPr>
            <p:custDataLst>
              <p:tags r:id="rId6"/>
            </p:custDataLst>
          </p:nvPr>
        </p:nvSpPr>
        <p:spPr>
          <a:xfrm>
            <a:off x="5431790" y="3581400"/>
            <a:ext cx="5824220" cy="1979295"/>
          </a:xfrm>
          <a:prstGeom prst="rect">
            <a:avLst/>
          </a:prstGeom>
        </p:spPr>
        <p:txBody>
          <a:bodyPr vert="horz" lIns="90000" tIns="46800" rIns="90000" bIns="46800" rtlCol="0" anchor="t" anchorCtr="0">
            <a:normAutofit/>
          </a:bodyPr>
          <a:lstStyle>
            <a:defPPr>
              <a:defRPr lang="zh-CN"/>
            </a:defPPr>
            <a:lvl1pPr fontAlgn="auto">
              <a:lnSpc>
                <a:spcPct val="150000"/>
              </a:lnSpc>
              <a:spcBef>
                <a:spcPct val="0"/>
              </a:spcBef>
              <a:buNone/>
              <a:defRPr sz="1600" b="0" u="none" strike="noStrike" cap="none" spc="0" normalizeH="0" baseline="0">
                <a:uFillTx/>
                <a:latin typeface="+mj-lt"/>
                <a:ea typeface="+mj-ea"/>
                <a:cs typeface="+mj-cs"/>
              </a:defRPr>
            </a:lvl1pPr>
          </a:lstStyle>
          <a:p>
            <a:r>
              <a:rPr lang="zh-CN" altLang="en-US" sz="3600">
                <a:solidFill>
                  <a:schemeClr val="tx2">
                    <a:lumMod val="50000"/>
                  </a:schemeClr>
                </a:solidFill>
                <a:latin typeface="Arial" panose="020B0604020202020204" pitchFamily="34" charset="0"/>
                <a:ea typeface="微软雅黑" panose="020B0503020204020204" charset="-122"/>
              </a:rPr>
              <a:t>项目</a:t>
            </a:r>
            <a:r>
              <a:rPr lang="en-US" altLang="zh-CN" sz="3600">
                <a:solidFill>
                  <a:schemeClr val="tx2">
                    <a:lumMod val="50000"/>
                  </a:schemeClr>
                </a:solidFill>
                <a:latin typeface="Arial" panose="020B0604020202020204" pitchFamily="34" charset="0"/>
                <a:ea typeface="微软雅黑" panose="020B0503020204020204" charset="-122"/>
              </a:rPr>
              <a:t>5 </a:t>
            </a:r>
            <a:r>
              <a:rPr lang="zh-CN" altLang="en-US" sz="3600">
                <a:solidFill>
                  <a:schemeClr val="tx2">
                    <a:lumMod val="50000"/>
                  </a:schemeClr>
                </a:solidFill>
                <a:latin typeface="Arial" panose="020B0604020202020204" pitchFamily="34" charset="0"/>
                <a:ea typeface="微软雅黑" panose="020B0503020204020204" charset="-122"/>
              </a:rPr>
              <a:t>铣床夹具设计</a:t>
            </a:r>
            <a:endParaRPr lang="zh-CN" altLang="en-US" sz="3600">
              <a:solidFill>
                <a:schemeClr val="tx2">
                  <a:lumMod val="50000"/>
                </a:schemeClr>
              </a:solidFill>
              <a:latin typeface="Arial" panose="020B0604020202020204" pitchFamily="34" charset="0"/>
              <a:ea typeface="微软雅黑" panose="020B0503020204020204" charset="-122"/>
            </a:endParaRPr>
          </a:p>
        </p:txBody>
      </p:sp>
      <p:sp>
        <p:nvSpPr>
          <p:cNvPr id="7" name="文本框 6"/>
          <p:cNvSpPr txBox="1"/>
          <p:nvPr>
            <p:custDataLst>
              <p:tags r:id="rId7"/>
            </p:custDataLst>
          </p:nvPr>
        </p:nvSpPr>
        <p:spPr>
          <a:xfrm>
            <a:off x="5696585" y="1525905"/>
            <a:ext cx="4681855" cy="722630"/>
          </a:xfrm>
          <a:prstGeom prst="rect">
            <a:avLst/>
          </a:prstGeom>
        </p:spPr>
        <p:txBody>
          <a:bodyPr vert="horz" lIns="90170" tIns="46990" rIns="90170" bIns="46990" rtlCol="0" anchor="t" anchorCtr="0"/>
          <a:lstStyle>
            <a:lvl1pPr fontAlgn="auto">
              <a:lnSpc>
                <a:spcPct val="100000"/>
              </a:lnSpc>
              <a:spcBef>
                <a:spcPct val="0"/>
              </a:spcBef>
              <a:buNone/>
              <a:defRPr sz="4000" b="1" u="none" strike="noStrike" cap="none" spc="300" normalizeH="0" baseline="0">
                <a:uFillTx/>
                <a:latin typeface="+mj-lt"/>
                <a:ea typeface="+mj-ea"/>
                <a:cs typeface="+mj-cs"/>
              </a:defRPr>
            </a:lvl1pPr>
          </a:lstStyle>
          <a:p>
            <a:r>
              <a:rPr lang="zh-CN" altLang="en-US" sz="6600">
                <a:solidFill>
                  <a:schemeClr val="accent1">
                    <a:lumMod val="75000"/>
                  </a:schemeClr>
                </a:solidFill>
                <a:latin typeface="Arial" panose="020B0604020202020204" pitchFamily="34" charset="0"/>
                <a:ea typeface="微软雅黑" panose="020B0503020204020204" charset="-122"/>
              </a:rPr>
              <a:t>模块</a:t>
            </a:r>
            <a:r>
              <a:rPr lang="zh-CN" altLang="en-US" sz="6600">
                <a:solidFill>
                  <a:schemeClr val="accent1">
                    <a:lumMod val="75000"/>
                  </a:schemeClr>
                </a:solidFill>
                <a:latin typeface="Arial" panose="020B0604020202020204" pitchFamily="34" charset="0"/>
                <a:ea typeface="微软雅黑" panose="020B0503020204020204" charset="-122"/>
              </a:rPr>
              <a:t>二</a:t>
            </a:r>
            <a:endParaRPr lang="zh-CN" altLang="en-US" sz="6600">
              <a:solidFill>
                <a:schemeClr val="accent1">
                  <a:lumMod val="75000"/>
                </a:schemeClr>
              </a:solidFill>
              <a:latin typeface="Arial" panose="020B0604020202020204" pitchFamily="34" charset="0"/>
              <a:ea typeface="微软雅黑" panose="020B0503020204020204" charset="-122"/>
            </a:endParaRPr>
          </a:p>
        </p:txBody>
      </p:sp>
      <p:sp>
        <p:nvSpPr>
          <p:cNvPr id="4" name="同心圆 20"/>
          <p:cNvSpPr/>
          <p:nvPr>
            <p:custDataLst>
              <p:tags r:id="rId8"/>
            </p:custDataLst>
          </p:nvPr>
        </p:nvSpPr>
        <p:spPr>
          <a:xfrm>
            <a:off x="5431777" y="84708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8" name="同心圆 20"/>
          <p:cNvSpPr/>
          <p:nvPr>
            <p:custDataLst>
              <p:tags r:id="rId9"/>
            </p:custDataLst>
          </p:nvPr>
        </p:nvSpPr>
        <p:spPr>
          <a:xfrm>
            <a:off x="5411457" y="315721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9" name="同心圆 20"/>
          <p:cNvSpPr/>
          <p:nvPr>
            <p:custDataLst>
              <p:tags r:id="rId10"/>
            </p:custDataLst>
          </p:nvPr>
        </p:nvSpPr>
        <p:spPr>
          <a:xfrm>
            <a:off x="6030582" y="315721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1" name="同心圆 20"/>
          <p:cNvSpPr/>
          <p:nvPr>
            <p:custDataLst>
              <p:tags r:id="rId11"/>
            </p:custDataLst>
          </p:nvPr>
        </p:nvSpPr>
        <p:spPr>
          <a:xfrm>
            <a:off x="6603987"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2" name="同心圆 20"/>
          <p:cNvSpPr/>
          <p:nvPr>
            <p:custDataLst>
              <p:tags r:id="rId12"/>
            </p:custDataLst>
          </p:nvPr>
        </p:nvSpPr>
        <p:spPr>
          <a:xfrm>
            <a:off x="5365737"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3" name="同心圆 20"/>
          <p:cNvSpPr/>
          <p:nvPr>
            <p:custDataLst>
              <p:tags r:id="rId13"/>
            </p:custDataLst>
          </p:nvPr>
        </p:nvSpPr>
        <p:spPr>
          <a:xfrm>
            <a:off x="5984862"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4" name="文本框 13"/>
          <p:cNvSpPr txBox="1"/>
          <p:nvPr/>
        </p:nvSpPr>
        <p:spPr>
          <a:xfrm>
            <a:off x="5464175" y="5718810"/>
            <a:ext cx="6001385" cy="521970"/>
          </a:xfrm>
          <a:prstGeom prst="rect">
            <a:avLst/>
          </a:prstGeom>
          <a:noFill/>
        </p:spPr>
        <p:txBody>
          <a:bodyPr wrap="square" rtlCol="0">
            <a:spAutoFit/>
          </a:bodyPr>
          <a:p>
            <a:r>
              <a:rPr lang="zh-CN" altLang="en-US" sz="2800" b="1">
                <a:solidFill>
                  <a:schemeClr val="tx1"/>
                </a:solidFill>
              </a:rPr>
              <a:t>任务</a:t>
            </a:r>
            <a:r>
              <a:rPr lang="en-US" sz="2800" b="1">
                <a:solidFill>
                  <a:schemeClr val="tx1"/>
                </a:solidFill>
              </a:rPr>
              <a:t>5.1单件铣床夹具设计</a:t>
            </a:r>
            <a:endParaRPr lang="en-US" sz="2800" b="1">
              <a:solidFill>
                <a:schemeClr val="tx1"/>
              </a:solidFill>
            </a:endParaRPr>
          </a:p>
        </p:txBody>
      </p:sp>
    </p:spTree>
    <p:custDataLst>
      <p:tags r:id="rId14"/>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5.</a:t>
            </a:r>
            <a:r>
              <a:rPr lang="zh-CN" altLang="en-US">
                <a:sym typeface="+mn-ea"/>
              </a:rPr>
              <a:t>确定夹具零件材料</a:t>
            </a:r>
            <a:endParaRPr lang="en-US" altLang="zh-CN">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768985" y="852805"/>
            <a:ext cx="10405110" cy="5631180"/>
          </a:xfrm>
          <a:prstGeom prst="rect">
            <a:avLst/>
          </a:prstGeom>
          <a:noFill/>
        </p:spPr>
        <p:txBody>
          <a:bodyPr wrap="square" rtlCol="0" anchor="t">
            <a:spAutoFit/>
          </a:bodyPr>
          <a:p>
            <a:pPr indent="457200" fontAlgn="auto">
              <a:lnSpc>
                <a:spcPct val="150000"/>
              </a:lnSpc>
            </a:pPr>
            <a:r>
              <a:rPr lang="zh-CN" altLang="en-US" sz="2400">
                <a:sym typeface="+mn-ea"/>
              </a:rPr>
              <a:t>查阅夹具设计手册, 确定夹具各零件材料及热处理方式。</a:t>
            </a:r>
            <a:endParaRPr lang="zh-CN" altLang="en-US" sz="2400">
              <a:sym typeface="+mn-ea"/>
            </a:endParaRPr>
          </a:p>
          <a:p>
            <a:pPr indent="457200" fontAlgn="auto">
              <a:lnSpc>
                <a:spcPct val="150000"/>
              </a:lnSpc>
            </a:pPr>
            <a:r>
              <a:rPr lang="zh-CN" altLang="en-US" sz="2400">
                <a:sym typeface="+mn-ea"/>
              </a:rPr>
              <a:t>(１) 方块基体: Q２３５ 退火处理;</a:t>
            </a:r>
            <a:endParaRPr lang="zh-CN" altLang="en-US" sz="2400">
              <a:sym typeface="+mn-ea"/>
            </a:endParaRPr>
          </a:p>
          <a:p>
            <a:pPr indent="457200" fontAlgn="auto">
              <a:lnSpc>
                <a:spcPct val="150000"/>
              </a:lnSpc>
            </a:pPr>
            <a:r>
              <a:rPr lang="zh-CN" altLang="en-US" sz="2400">
                <a:sym typeface="+mn-ea"/>
              </a:rPr>
              <a:t>(２) 夹具体: Q２３５ 退火处理;</a:t>
            </a:r>
            <a:endParaRPr lang="zh-CN" altLang="en-US" sz="2400">
              <a:sym typeface="+mn-ea"/>
            </a:endParaRPr>
          </a:p>
          <a:p>
            <a:pPr indent="457200" fontAlgn="auto">
              <a:lnSpc>
                <a:spcPct val="150000"/>
              </a:lnSpc>
            </a:pPr>
            <a:r>
              <a:rPr lang="zh-CN" altLang="en-US" sz="2400">
                <a:sym typeface="+mn-ea"/>
              </a:rPr>
              <a:t>(３) 菱形销: T７A, 淬火５３~５８HRC;</a:t>
            </a:r>
            <a:endParaRPr lang="zh-CN" altLang="en-US" sz="2400">
              <a:sym typeface="+mn-ea"/>
            </a:endParaRPr>
          </a:p>
          <a:p>
            <a:pPr indent="457200" fontAlgn="auto">
              <a:lnSpc>
                <a:spcPct val="150000"/>
              </a:lnSpc>
            </a:pPr>
            <a:r>
              <a:rPr lang="zh-CN" altLang="en-US" sz="2400">
                <a:sym typeface="+mn-ea"/>
              </a:rPr>
              <a:t>(４) 短销轴: ４５钢, 淬火４３~４８ HRC;</a:t>
            </a:r>
            <a:endParaRPr lang="zh-CN" altLang="en-US" sz="2400">
              <a:sym typeface="+mn-ea"/>
            </a:endParaRPr>
          </a:p>
          <a:p>
            <a:pPr indent="457200" fontAlgn="auto">
              <a:lnSpc>
                <a:spcPct val="150000"/>
              </a:lnSpc>
            </a:pPr>
            <a:r>
              <a:rPr lang="zh-CN" altLang="en-US" sz="2400">
                <a:sym typeface="+mn-ea"/>
              </a:rPr>
              <a:t>(５) 调节螺杆: ４５钢, 淬火４３~４８ HRC;</a:t>
            </a:r>
            <a:endParaRPr lang="zh-CN" altLang="en-US" sz="2400">
              <a:sym typeface="+mn-ea"/>
            </a:endParaRPr>
          </a:p>
          <a:p>
            <a:pPr indent="457200" fontAlgn="auto">
              <a:lnSpc>
                <a:spcPct val="150000"/>
              </a:lnSpc>
            </a:pPr>
            <a:r>
              <a:rPr lang="zh-CN" altLang="en-US" sz="2400">
                <a:sym typeface="+mn-ea"/>
              </a:rPr>
              <a:t>(６) 支承轴: ４５钢, 淬火４３~４８ HRC;</a:t>
            </a:r>
            <a:endParaRPr lang="zh-CN" altLang="en-US" sz="2400">
              <a:sym typeface="+mn-ea"/>
            </a:endParaRPr>
          </a:p>
          <a:p>
            <a:pPr indent="457200" fontAlgn="auto">
              <a:lnSpc>
                <a:spcPct val="150000"/>
              </a:lnSpc>
            </a:pPr>
            <a:r>
              <a:rPr lang="zh-CN" altLang="en-US" sz="2400">
                <a:sym typeface="+mn-ea"/>
              </a:rPr>
              <a:t>(７) 调节楔: ４５钢, 淬火４３~４８ HRC;</a:t>
            </a:r>
            <a:endParaRPr lang="zh-CN" altLang="en-US" sz="2400">
              <a:sym typeface="+mn-ea"/>
            </a:endParaRPr>
          </a:p>
          <a:p>
            <a:pPr indent="457200" fontAlgn="auto">
              <a:lnSpc>
                <a:spcPct val="150000"/>
              </a:lnSpc>
            </a:pPr>
            <a:r>
              <a:rPr lang="zh-CN" altLang="en-US" sz="2400">
                <a:sym typeface="+mn-ea"/>
              </a:rPr>
              <a:t>(８) 调节旋钮: ４５钢, 淬火４３~４８ HRC;</a:t>
            </a:r>
            <a:endParaRPr lang="zh-CN" altLang="en-US" sz="2400">
              <a:sym typeface="+mn-ea"/>
            </a:endParaRPr>
          </a:p>
          <a:p>
            <a:pPr indent="457200" fontAlgn="auto">
              <a:lnSpc>
                <a:spcPct val="150000"/>
              </a:lnSpc>
            </a:pPr>
            <a:r>
              <a:rPr lang="zh-CN" altLang="en-US" sz="2400">
                <a:sym typeface="+mn-ea"/>
              </a:rPr>
              <a:t>(９) 开口垫圈: ４５钢, 淬火４３~４８ HRC。</a:t>
            </a:r>
            <a:endParaRPr lang="zh-CN" altLang="en-US" sz="2400">
              <a:sym typeface="+mn-ea"/>
            </a:endParaRPr>
          </a:p>
        </p:txBody>
      </p:sp>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Arial" panose="020B0604020202020204" pitchFamily="34" charset="0"/>
              </a:rPr>
              <a:t>任务</a:t>
            </a:r>
            <a:r>
              <a:rPr lang="zh-CN" altLang="en-US">
                <a:latin typeface="Arial" panose="020B0604020202020204" pitchFamily="34" charset="0"/>
                <a:ea typeface="微软雅黑" panose="020B0503020204020204" charset="-122"/>
                <a:sym typeface="Arial" panose="020B0604020202020204" pitchFamily="34" charset="0"/>
              </a:rPr>
              <a:t>实践</a:t>
            </a: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lang="zh-CN" altLang="en-US" sz="2400">
                <a:sym typeface="+mn-ea"/>
              </a:rPr>
              <a:t>(１) </a:t>
            </a:r>
            <a:r>
              <a:rPr sz="2400">
                <a:sym typeface="+mn-ea"/>
              </a:rPr>
              <a:t> 方块基体 (图５</a:t>
            </a:r>
            <a:r>
              <a:rPr lang="en-US" sz="2400">
                <a:sym typeface="+mn-ea"/>
              </a:rPr>
              <a:t>.</a:t>
            </a:r>
            <a:r>
              <a:rPr sz="2400">
                <a:sym typeface="+mn-ea"/>
              </a:rPr>
              <a:t>８) </a:t>
            </a:r>
            <a:r>
              <a:rPr lang="zh-CN" altLang="en-US" sz="2400">
                <a:sym typeface="+mn-ea"/>
              </a:rPr>
              <a:t>。</a:t>
            </a:r>
            <a:endParaRPr lang="zh-CN" altLang="en-US"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7" name="图片 6"/>
          <p:cNvPicPr>
            <a:picLocks noChangeAspect="1"/>
          </p:cNvPicPr>
          <p:nvPr>
            <p:custDataLst>
              <p:tags r:id="rId3"/>
            </p:custDataLst>
          </p:nvPr>
        </p:nvPicPr>
        <p:blipFill>
          <a:blip r:embed="rId4"/>
          <a:stretch>
            <a:fillRect/>
          </a:stretch>
        </p:blipFill>
        <p:spPr>
          <a:xfrm>
            <a:off x="7451090" y="0"/>
            <a:ext cx="4740910" cy="6857365"/>
          </a:xfrm>
          <a:prstGeom prst="rect">
            <a:avLst/>
          </a:prstGeom>
        </p:spPr>
      </p:pic>
      <p:pic>
        <p:nvPicPr>
          <p:cNvPr id="9" name="图片 8"/>
          <p:cNvPicPr>
            <a:picLocks noChangeAspect="1"/>
          </p:cNvPicPr>
          <p:nvPr>
            <p:custDataLst>
              <p:tags r:id="rId5"/>
            </p:custDataLst>
          </p:nvPr>
        </p:nvPicPr>
        <p:blipFill>
          <a:blip r:embed="rId6"/>
          <a:srcRect l="9880" t="7816" r="7193"/>
          <a:stretch>
            <a:fillRect/>
          </a:stretch>
        </p:blipFill>
        <p:spPr>
          <a:xfrm>
            <a:off x="3877945" y="4019550"/>
            <a:ext cx="3645535" cy="2838450"/>
          </a:xfrm>
          <a:prstGeom prst="rect">
            <a:avLst/>
          </a:prstGeom>
        </p:spPr>
      </p:pic>
      <p:pic>
        <p:nvPicPr>
          <p:cNvPr id="8" name="内容占位符 7"/>
          <p:cNvPicPr>
            <a:picLocks noChangeAspect="1"/>
          </p:cNvPicPr>
          <p:nvPr>
            <p:ph idx="1"/>
            <p:custDataLst>
              <p:tags r:id="rId7"/>
            </p:custDataLst>
          </p:nvPr>
        </p:nvPicPr>
        <p:blipFill>
          <a:blip r:embed="rId8"/>
          <a:srcRect l="15830" r="8594"/>
          <a:stretch>
            <a:fillRect/>
          </a:stretch>
        </p:blipFill>
        <p:spPr>
          <a:xfrm>
            <a:off x="768985" y="2311400"/>
            <a:ext cx="3249930" cy="2235200"/>
          </a:xfrm>
          <a:prstGeom prst="rect">
            <a:avLst/>
          </a:prstGeom>
        </p:spPr>
      </p:pic>
    </p:spTree>
    <p:custDataLst>
      <p:tags r:id="rId9"/>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custDataLst>
              <p:tags r:id="rId1"/>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sz="2400">
                <a:sym typeface="+mn-ea"/>
              </a:rPr>
              <a:t>(２)</a:t>
            </a:r>
            <a:r>
              <a:rPr lang="en-US" sz="2400">
                <a:sym typeface="+mn-ea"/>
              </a:rPr>
              <a:t> 短销轴 (图５.9</a:t>
            </a:r>
            <a:r>
              <a:rPr lang="zh-CN" altLang="en-US" sz="2400">
                <a:sym typeface="+mn-ea"/>
              </a:rPr>
              <a:t>）</a:t>
            </a:r>
            <a:r>
              <a:rPr lang="zh-CN" sz="2400">
                <a:sym typeface="+mn-ea"/>
              </a:rPr>
              <a:t>。</a:t>
            </a:r>
            <a:endParaRPr lang="zh-CN"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3" name="图片 2"/>
          <p:cNvPicPr>
            <a:picLocks noChangeAspect="1"/>
          </p:cNvPicPr>
          <p:nvPr>
            <p:custDataLst>
              <p:tags r:id="rId2"/>
            </p:custDataLst>
          </p:nvPr>
        </p:nvPicPr>
        <p:blipFill>
          <a:blip r:embed="rId3"/>
          <a:stretch>
            <a:fillRect/>
          </a:stretch>
        </p:blipFill>
        <p:spPr>
          <a:xfrm>
            <a:off x="768985" y="2359025"/>
            <a:ext cx="6360795" cy="4499610"/>
          </a:xfrm>
          <a:prstGeom prst="rect">
            <a:avLst/>
          </a:prstGeom>
        </p:spPr>
      </p:pic>
      <p:pic>
        <p:nvPicPr>
          <p:cNvPr id="7" name="内容占位符 6"/>
          <p:cNvPicPr>
            <a:picLocks noChangeAspect="1"/>
          </p:cNvPicPr>
          <p:nvPr>
            <p:ph idx="1"/>
            <p:custDataLst>
              <p:tags r:id="rId4"/>
            </p:custDataLst>
          </p:nvPr>
        </p:nvPicPr>
        <p:blipFill>
          <a:blip r:embed="rId5"/>
          <a:stretch>
            <a:fillRect/>
          </a:stretch>
        </p:blipFill>
        <p:spPr>
          <a:xfrm>
            <a:off x="7415530" y="1469390"/>
            <a:ext cx="4202430" cy="5388610"/>
          </a:xfrm>
          <a:prstGeom prst="rect">
            <a:avLst/>
          </a:prstGeom>
        </p:spPr>
      </p:pic>
    </p:spTree>
    <p:custDataLst>
      <p:tags r:id="rId6"/>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custDataLst>
              <p:tags r:id="rId1"/>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sz="2400">
                <a:sym typeface="+mn-ea"/>
              </a:rPr>
              <a:t>(</a:t>
            </a:r>
            <a:r>
              <a:rPr lang="en-US" sz="2400">
                <a:sym typeface="+mn-ea"/>
              </a:rPr>
              <a:t>3</a:t>
            </a:r>
            <a:r>
              <a:rPr sz="2400">
                <a:sym typeface="+mn-ea"/>
              </a:rPr>
              <a:t>)</a:t>
            </a:r>
            <a:r>
              <a:rPr lang="en-US" sz="2400">
                <a:sym typeface="+mn-ea"/>
              </a:rPr>
              <a:t>菱形销 (图５.１０)</a:t>
            </a:r>
            <a:r>
              <a:rPr lang="zh-CN" sz="2400">
                <a:sym typeface="+mn-ea"/>
              </a:rPr>
              <a:t>。</a:t>
            </a:r>
            <a:endParaRPr lang="zh-CN"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3" name="图片 2"/>
          <p:cNvPicPr>
            <a:picLocks noChangeAspect="1"/>
          </p:cNvPicPr>
          <p:nvPr>
            <p:custDataLst>
              <p:tags r:id="rId2"/>
            </p:custDataLst>
          </p:nvPr>
        </p:nvPicPr>
        <p:blipFill>
          <a:blip r:embed="rId3"/>
          <a:stretch>
            <a:fillRect/>
          </a:stretch>
        </p:blipFill>
        <p:spPr>
          <a:xfrm>
            <a:off x="7767955" y="666750"/>
            <a:ext cx="4543425" cy="6191250"/>
          </a:xfrm>
          <a:prstGeom prst="rect">
            <a:avLst/>
          </a:prstGeom>
        </p:spPr>
      </p:pic>
      <p:pic>
        <p:nvPicPr>
          <p:cNvPr id="5" name="内容占位符 4"/>
          <p:cNvPicPr>
            <a:picLocks noChangeAspect="1"/>
          </p:cNvPicPr>
          <p:nvPr>
            <p:ph idx="1"/>
            <p:custDataLst>
              <p:tags r:id="rId4"/>
            </p:custDataLst>
          </p:nvPr>
        </p:nvPicPr>
        <p:blipFill>
          <a:blip r:embed="rId5"/>
          <a:stretch>
            <a:fillRect/>
          </a:stretch>
        </p:blipFill>
        <p:spPr>
          <a:xfrm>
            <a:off x="2325370" y="2379345"/>
            <a:ext cx="3286125" cy="3752850"/>
          </a:xfrm>
          <a:prstGeom prst="rect">
            <a:avLst/>
          </a:prstGeom>
        </p:spPr>
      </p:pic>
    </p:spTree>
    <p:custDataLst>
      <p:tags r:id="rId6"/>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custDataLst>
              <p:tags r:id="rId1"/>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sz="2400">
                <a:sym typeface="+mn-ea"/>
              </a:rPr>
              <a:t>(</a:t>
            </a:r>
            <a:r>
              <a:rPr lang="en-US" sz="2400">
                <a:sym typeface="+mn-ea"/>
              </a:rPr>
              <a:t>4</a:t>
            </a:r>
            <a:r>
              <a:rPr sz="2400">
                <a:sym typeface="+mn-ea"/>
              </a:rPr>
              <a:t>)</a:t>
            </a:r>
            <a:r>
              <a:rPr lang="en-US" sz="2400">
                <a:sym typeface="+mn-ea"/>
              </a:rPr>
              <a:t> 开口垫圈 (图５.１１) </a:t>
            </a:r>
            <a:r>
              <a:rPr lang="zh-CN" sz="2400">
                <a:sym typeface="+mn-ea"/>
              </a:rPr>
              <a:t>。</a:t>
            </a:r>
            <a:endParaRPr lang="zh-CN"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3" name="图片 2"/>
          <p:cNvPicPr>
            <a:picLocks noChangeAspect="1"/>
          </p:cNvPicPr>
          <p:nvPr>
            <p:custDataLst>
              <p:tags r:id="rId2"/>
            </p:custDataLst>
          </p:nvPr>
        </p:nvPicPr>
        <p:blipFill>
          <a:blip r:embed="rId3"/>
          <a:stretch>
            <a:fillRect/>
          </a:stretch>
        </p:blipFill>
        <p:spPr>
          <a:xfrm>
            <a:off x="5522595" y="0"/>
            <a:ext cx="6669405" cy="5148580"/>
          </a:xfrm>
          <a:prstGeom prst="rect">
            <a:avLst/>
          </a:prstGeom>
        </p:spPr>
      </p:pic>
      <p:pic>
        <p:nvPicPr>
          <p:cNvPr id="5" name="内容占位符 4"/>
          <p:cNvPicPr>
            <a:picLocks noChangeAspect="1"/>
          </p:cNvPicPr>
          <p:nvPr>
            <p:ph idx="1"/>
            <p:custDataLst>
              <p:tags r:id="rId4"/>
            </p:custDataLst>
          </p:nvPr>
        </p:nvPicPr>
        <p:blipFill>
          <a:blip r:embed="rId5"/>
          <a:stretch>
            <a:fillRect/>
          </a:stretch>
        </p:blipFill>
        <p:spPr>
          <a:xfrm>
            <a:off x="768985" y="2898140"/>
            <a:ext cx="4552950" cy="3181350"/>
          </a:xfrm>
          <a:prstGeom prst="rect">
            <a:avLst/>
          </a:prstGeom>
        </p:spPr>
      </p:pic>
    </p:spTree>
    <p:custDataLst>
      <p:tags r:id="rId6"/>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custDataLst>
              <p:tags r:id="rId1"/>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sz="2400">
                <a:sym typeface="+mn-ea"/>
              </a:rPr>
              <a:t>(５) 支承轴 (图５</a:t>
            </a:r>
            <a:r>
              <a:rPr lang="en-US" sz="2400">
                <a:sym typeface="+mn-ea"/>
              </a:rPr>
              <a:t>.</a:t>
            </a:r>
            <a:r>
              <a:rPr sz="2400">
                <a:sym typeface="+mn-ea"/>
              </a:rPr>
              <a:t>１２)</a:t>
            </a:r>
            <a:r>
              <a:rPr lang="en-US" sz="2400">
                <a:sym typeface="+mn-ea"/>
              </a:rPr>
              <a:t> </a:t>
            </a:r>
            <a:r>
              <a:rPr lang="zh-CN" sz="2400">
                <a:sym typeface="+mn-ea"/>
              </a:rPr>
              <a:t>。</a:t>
            </a:r>
            <a:endParaRPr lang="zh-CN"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3" name="图片 2"/>
          <p:cNvPicPr>
            <a:picLocks noChangeAspect="1"/>
          </p:cNvPicPr>
          <p:nvPr>
            <p:custDataLst>
              <p:tags r:id="rId2"/>
            </p:custDataLst>
          </p:nvPr>
        </p:nvPicPr>
        <p:blipFill>
          <a:blip r:embed="rId3"/>
          <a:stretch>
            <a:fillRect/>
          </a:stretch>
        </p:blipFill>
        <p:spPr>
          <a:xfrm>
            <a:off x="5353050" y="0"/>
            <a:ext cx="6838950" cy="5381625"/>
          </a:xfrm>
          <a:prstGeom prst="rect">
            <a:avLst/>
          </a:prstGeom>
        </p:spPr>
      </p:pic>
      <p:pic>
        <p:nvPicPr>
          <p:cNvPr id="5" name="内容占位符 4"/>
          <p:cNvPicPr>
            <a:picLocks noChangeAspect="1"/>
          </p:cNvPicPr>
          <p:nvPr>
            <p:ph idx="1"/>
            <p:custDataLst>
              <p:tags r:id="rId4"/>
            </p:custDataLst>
          </p:nvPr>
        </p:nvPicPr>
        <p:blipFill>
          <a:blip r:embed="rId5"/>
          <a:stretch>
            <a:fillRect/>
          </a:stretch>
        </p:blipFill>
        <p:spPr>
          <a:xfrm>
            <a:off x="633730" y="2307590"/>
            <a:ext cx="4657725" cy="4143375"/>
          </a:xfrm>
          <a:prstGeom prst="rect">
            <a:avLst/>
          </a:prstGeom>
        </p:spPr>
      </p:pic>
    </p:spTree>
    <p:custDataLst>
      <p:tags r:id="rId6"/>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custDataLst>
              <p:tags r:id="rId1"/>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sz="2400">
                <a:sym typeface="+mn-ea"/>
              </a:rPr>
              <a:t>(６) 调节楔 (图５</a:t>
            </a:r>
            <a:r>
              <a:rPr lang="en-US" sz="2400">
                <a:sym typeface="+mn-ea"/>
              </a:rPr>
              <a:t>.</a:t>
            </a:r>
            <a:r>
              <a:rPr sz="2400">
                <a:sym typeface="+mn-ea"/>
              </a:rPr>
              <a:t>１３)</a:t>
            </a:r>
            <a:r>
              <a:rPr lang="en-US" sz="2400">
                <a:sym typeface="+mn-ea"/>
              </a:rPr>
              <a:t> </a:t>
            </a:r>
            <a:r>
              <a:rPr lang="zh-CN" sz="2400">
                <a:sym typeface="+mn-ea"/>
              </a:rPr>
              <a:t>。</a:t>
            </a:r>
            <a:endParaRPr lang="zh-CN"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5" name="内容占位符 4"/>
          <p:cNvPicPr>
            <a:picLocks noChangeAspect="1"/>
          </p:cNvPicPr>
          <p:nvPr>
            <p:ph idx="1"/>
            <p:custDataLst>
              <p:tags r:id="rId2"/>
            </p:custDataLst>
          </p:nvPr>
        </p:nvPicPr>
        <p:blipFill>
          <a:blip r:embed="rId3"/>
          <a:stretch>
            <a:fillRect/>
          </a:stretch>
        </p:blipFill>
        <p:spPr>
          <a:xfrm>
            <a:off x="4743450" y="130175"/>
            <a:ext cx="7448550" cy="2971800"/>
          </a:xfrm>
          <a:prstGeom prst="rect">
            <a:avLst/>
          </a:prstGeom>
        </p:spPr>
      </p:pic>
      <p:pic>
        <p:nvPicPr>
          <p:cNvPr id="3" name="图片 2"/>
          <p:cNvPicPr>
            <a:picLocks noChangeAspect="1"/>
          </p:cNvPicPr>
          <p:nvPr>
            <p:custDataLst>
              <p:tags r:id="rId4"/>
            </p:custDataLst>
          </p:nvPr>
        </p:nvPicPr>
        <p:blipFill>
          <a:blip r:embed="rId5"/>
          <a:stretch>
            <a:fillRect/>
          </a:stretch>
        </p:blipFill>
        <p:spPr>
          <a:xfrm>
            <a:off x="0" y="2314575"/>
            <a:ext cx="6731635" cy="4543425"/>
          </a:xfrm>
          <a:prstGeom prst="rect">
            <a:avLst/>
          </a:prstGeom>
        </p:spPr>
      </p:pic>
    </p:spTree>
    <p:custDataLst>
      <p:tags r:id="rId6"/>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custDataLst>
              <p:tags r:id="rId1"/>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sz="2400">
                <a:sym typeface="+mn-ea"/>
              </a:rPr>
              <a:t>(７) 调节旋钮 (图５</a:t>
            </a:r>
            <a:r>
              <a:rPr lang="en-US" sz="2400">
                <a:sym typeface="+mn-ea"/>
              </a:rPr>
              <a:t>.</a:t>
            </a:r>
            <a:r>
              <a:rPr sz="2400">
                <a:sym typeface="+mn-ea"/>
              </a:rPr>
              <a:t>１４)</a:t>
            </a:r>
            <a:r>
              <a:rPr lang="zh-CN" sz="2400">
                <a:sym typeface="+mn-ea"/>
              </a:rPr>
              <a:t>。</a:t>
            </a:r>
            <a:endParaRPr lang="zh-CN"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3" name="图片 2"/>
          <p:cNvPicPr>
            <a:picLocks noChangeAspect="1"/>
          </p:cNvPicPr>
          <p:nvPr>
            <p:custDataLst>
              <p:tags r:id="rId2"/>
            </p:custDataLst>
          </p:nvPr>
        </p:nvPicPr>
        <p:blipFill>
          <a:blip r:embed="rId3"/>
          <a:stretch>
            <a:fillRect/>
          </a:stretch>
        </p:blipFill>
        <p:spPr>
          <a:xfrm>
            <a:off x="7273925" y="0"/>
            <a:ext cx="4918075" cy="6849745"/>
          </a:xfrm>
          <a:prstGeom prst="rect">
            <a:avLst/>
          </a:prstGeom>
        </p:spPr>
      </p:pic>
      <p:pic>
        <p:nvPicPr>
          <p:cNvPr id="5" name="内容占位符 4"/>
          <p:cNvPicPr>
            <a:picLocks noChangeAspect="1"/>
          </p:cNvPicPr>
          <p:nvPr>
            <p:ph idx="1"/>
            <p:custDataLst>
              <p:tags r:id="rId4"/>
            </p:custDataLst>
          </p:nvPr>
        </p:nvPicPr>
        <p:blipFill>
          <a:blip r:embed="rId5"/>
          <a:stretch>
            <a:fillRect/>
          </a:stretch>
        </p:blipFill>
        <p:spPr>
          <a:xfrm>
            <a:off x="954405" y="2787650"/>
            <a:ext cx="4105275" cy="3409950"/>
          </a:xfrm>
          <a:prstGeom prst="rect">
            <a:avLst/>
          </a:prstGeom>
        </p:spPr>
      </p:pic>
    </p:spTree>
    <p:custDataLst>
      <p:tags r:id="rId6"/>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custDataLst>
              <p:tags r:id="rId1"/>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sz="2400">
                <a:sym typeface="+mn-ea"/>
              </a:rPr>
              <a:t>(８) 调节螺杆 (图５</a:t>
            </a:r>
            <a:r>
              <a:rPr lang="en-US" sz="2400">
                <a:sym typeface="+mn-ea"/>
              </a:rPr>
              <a:t>.</a:t>
            </a:r>
            <a:r>
              <a:rPr sz="2400">
                <a:sym typeface="+mn-ea"/>
              </a:rPr>
              <a:t>１５)</a:t>
            </a:r>
            <a:r>
              <a:rPr lang="zh-CN" sz="2400">
                <a:sym typeface="+mn-ea"/>
              </a:rPr>
              <a:t>。</a:t>
            </a:r>
            <a:endParaRPr lang="zh-CN"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5" name="内容占位符 4"/>
          <p:cNvPicPr>
            <a:picLocks noChangeAspect="1"/>
          </p:cNvPicPr>
          <p:nvPr>
            <p:ph idx="1"/>
            <p:custDataLst>
              <p:tags r:id="rId2"/>
            </p:custDataLst>
          </p:nvPr>
        </p:nvPicPr>
        <p:blipFill>
          <a:blip r:embed="rId3"/>
          <a:stretch>
            <a:fillRect/>
          </a:stretch>
        </p:blipFill>
        <p:spPr>
          <a:xfrm>
            <a:off x="8020050" y="0"/>
            <a:ext cx="4171950" cy="2486025"/>
          </a:xfrm>
          <a:prstGeom prst="rect">
            <a:avLst/>
          </a:prstGeom>
        </p:spPr>
      </p:pic>
      <p:pic>
        <p:nvPicPr>
          <p:cNvPr id="3" name="图片 2"/>
          <p:cNvPicPr>
            <a:picLocks noChangeAspect="1"/>
          </p:cNvPicPr>
          <p:nvPr>
            <p:custDataLst>
              <p:tags r:id="rId4"/>
            </p:custDataLst>
          </p:nvPr>
        </p:nvPicPr>
        <p:blipFill>
          <a:blip r:embed="rId5"/>
          <a:stretch>
            <a:fillRect/>
          </a:stretch>
        </p:blipFill>
        <p:spPr>
          <a:xfrm>
            <a:off x="713105" y="2319020"/>
            <a:ext cx="7637145" cy="4539615"/>
          </a:xfrm>
          <a:prstGeom prst="rect">
            <a:avLst/>
          </a:prstGeom>
        </p:spPr>
      </p:pic>
    </p:spTree>
    <p:custDataLst>
      <p:tags r:id="rId6"/>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custDataLst>
              <p:tags r:id="rId1"/>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sz="2400">
                <a:sym typeface="+mn-ea"/>
              </a:rPr>
              <a:t>(９) 夹具体 (图５</a:t>
            </a:r>
            <a:r>
              <a:rPr lang="en-US" sz="2400">
                <a:sym typeface="+mn-ea"/>
              </a:rPr>
              <a:t>.</a:t>
            </a:r>
            <a:r>
              <a:rPr sz="2400">
                <a:sym typeface="+mn-ea"/>
              </a:rPr>
              <a:t>１６) </a:t>
            </a:r>
            <a:r>
              <a:rPr lang="zh-CN" sz="2400">
                <a:sym typeface="+mn-ea"/>
              </a:rPr>
              <a:t>。</a:t>
            </a:r>
            <a:endParaRPr lang="zh-CN"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3" name="图片 2"/>
          <p:cNvPicPr>
            <a:picLocks noChangeAspect="1"/>
          </p:cNvPicPr>
          <p:nvPr>
            <p:custDataLst>
              <p:tags r:id="rId2"/>
            </p:custDataLst>
          </p:nvPr>
        </p:nvPicPr>
        <p:blipFill>
          <a:blip r:embed="rId3"/>
          <a:stretch>
            <a:fillRect/>
          </a:stretch>
        </p:blipFill>
        <p:spPr>
          <a:xfrm>
            <a:off x="7389495" y="0"/>
            <a:ext cx="4802505" cy="6794500"/>
          </a:xfrm>
          <a:prstGeom prst="rect">
            <a:avLst/>
          </a:prstGeom>
        </p:spPr>
      </p:pic>
      <p:pic>
        <p:nvPicPr>
          <p:cNvPr id="5" name="内容占位符 4"/>
          <p:cNvPicPr>
            <a:picLocks noChangeAspect="1"/>
          </p:cNvPicPr>
          <p:nvPr>
            <p:ph idx="1"/>
            <p:custDataLst>
              <p:tags r:id="rId4"/>
            </p:custDataLst>
          </p:nvPr>
        </p:nvPicPr>
        <p:blipFill>
          <a:blip r:embed="rId5"/>
          <a:stretch>
            <a:fillRect/>
          </a:stretch>
        </p:blipFill>
        <p:spPr>
          <a:xfrm>
            <a:off x="880110" y="3107690"/>
            <a:ext cx="6509385" cy="3686810"/>
          </a:xfrm>
          <a:prstGeom prst="rect">
            <a:avLst/>
          </a:prstGeom>
        </p:spPr>
      </p:pic>
    </p:spTree>
    <p:custDataLst>
      <p:tags r:id="rId6"/>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906905" y="1120140"/>
            <a:ext cx="3189118" cy="5231765"/>
            <a:chOff x="4788" y="1764"/>
            <a:chExt cx="4073" cy="8239"/>
          </a:xfrm>
        </p:grpSpPr>
        <p:sp>
          <p:nvSpPr>
            <p:cNvPr id="10" name="圆角矩形 9"/>
            <p:cNvSpPr/>
            <p:nvPr>
              <p:custDataLst>
                <p:tags r:id="rId1"/>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custDataLst>
                <p:tags r:id="rId2"/>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106" name="同心圆 3"/>
          <p:cNvSpPr/>
          <p:nvPr>
            <p:custDataLst>
              <p:tags r:id="rId3"/>
            </p:custDataLst>
          </p:nvPr>
        </p:nvSpPr>
        <p:spPr>
          <a:xfrm>
            <a:off x="601961" y="661042"/>
            <a:ext cx="337210" cy="337211"/>
          </a:xfrm>
          <a:custGeom>
            <a:avLst/>
            <a:gdLst>
              <a:gd name="connsiteX0" fmla="*/ 180694 w 337210"/>
              <a:gd name="connsiteY0" fmla="*/ 92284 h 337211"/>
              <a:gd name="connsiteX1" fmla="*/ 123184 w 337210"/>
              <a:gd name="connsiteY1" fmla="*/ 106093 h 337211"/>
              <a:gd name="connsiteX2" fmla="*/ 106091 w 337210"/>
              <a:gd name="connsiteY2" fmla="*/ 214024 h 337211"/>
              <a:gd name="connsiteX3" fmla="*/ 214027 w 337210"/>
              <a:gd name="connsiteY3" fmla="*/ 231121 h 337211"/>
              <a:gd name="connsiteX4" fmla="*/ 231122 w 337210"/>
              <a:gd name="connsiteY4" fmla="*/ 123186 h 337211"/>
              <a:gd name="connsiteX5" fmla="*/ 180694 w 337210"/>
              <a:gd name="connsiteY5" fmla="*/ 92284 h 337211"/>
              <a:gd name="connsiteX6" fmla="*/ 194979 w 337210"/>
              <a:gd name="connsiteY6" fmla="*/ 2087 h 337211"/>
              <a:gd name="connsiteX7" fmla="*/ 305001 w 337210"/>
              <a:gd name="connsiteY7" fmla="*/ 69509 h 337211"/>
              <a:gd name="connsiteX8" fmla="*/ 267704 w 337210"/>
              <a:gd name="connsiteY8" fmla="*/ 304998 h 337211"/>
              <a:gd name="connsiteX9" fmla="*/ 32208 w 337210"/>
              <a:gd name="connsiteY9" fmla="*/ 267704 h 337211"/>
              <a:gd name="connsiteX10" fmla="*/ 69508 w 337210"/>
              <a:gd name="connsiteY10" fmla="*/ 32211 h 337211"/>
              <a:gd name="connsiteX11" fmla="*/ 194979 w 337210"/>
              <a:gd name="connsiteY11" fmla="*/ 2087 h 337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10" h="337211">
                <a:moveTo>
                  <a:pt x="180694" y="92284"/>
                </a:moveTo>
                <a:cubicBezTo>
                  <a:pt x="161161" y="89190"/>
                  <a:pt x="140449" y="93549"/>
                  <a:pt x="123184" y="106093"/>
                </a:cubicBezTo>
                <a:cubicBezTo>
                  <a:pt x="88660" y="131177"/>
                  <a:pt x="81004" y="179498"/>
                  <a:pt x="106091" y="214024"/>
                </a:cubicBezTo>
                <a:cubicBezTo>
                  <a:pt x="131173" y="248556"/>
                  <a:pt x="179502" y="256208"/>
                  <a:pt x="214027" y="231121"/>
                </a:cubicBezTo>
                <a:cubicBezTo>
                  <a:pt x="248553" y="206035"/>
                  <a:pt x="256205" y="157711"/>
                  <a:pt x="231122" y="123186"/>
                </a:cubicBezTo>
                <a:cubicBezTo>
                  <a:pt x="218579" y="105923"/>
                  <a:pt x="200226" y="95378"/>
                  <a:pt x="180694" y="92284"/>
                </a:cubicBezTo>
                <a:close/>
                <a:moveTo>
                  <a:pt x="194979" y="2087"/>
                </a:moveTo>
                <a:cubicBezTo>
                  <a:pt x="237594" y="8836"/>
                  <a:pt x="277635" y="31845"/>
                  <a:pt x="305001" y="69509"/>
                </a:cubicBezTo>
                <a:cubicBezTo>
                  <a:pt x="359729" y="144837"/>
                  <a:pt x="343032" y="250273"/>
                  <a:pt x="267704" y="304998"/>
                </a:cubicBezTo>
                <a:cubicBezTo>
                  <a:pt x="192375" y="359732"/>
                  <a:pt x="86940" y="343033"/>
                  <a:pt x="32208" y="267704"/>
                </a:cubicBezTo>
                <a:cubicBezTo>
                  <a:pt x="-22517" y="192374"/>
                  <a:pt x="-5819" y="86941"/>
                  <a:pt x="69508" y="32211"/>
                </a:cubicBezTo>
                <a:cubicBezTo>
                  <a:pt x="107174" y="4847"/>
                  <a:pt x="152365" y="-4660"/>
                  <a:pt x="194979" y="2087"/>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dk1"/>
              </a:solidFill>
            </a:endParaRPr>
          </a:p>
        </p:txBody>
      </p:sp>
      <p:sp>
        <p:nvSpPr>
          <p:cNvPr id="20" name="文本框 19"/>
          <p:cNvSpPr txBox="1"/>
          <p:nvPr/>
        </p:nvSpPr>
        <p:spPr>
          <a:xfrm>
            <a:off x="-5251450" y="-3041650"/>
            <a:ext cx="4064000" cy="368300"/>
          </a:xfrm>
          <a:prstGeom prst="rect">
            <a:avLst/>
          </a:prstGeom>
          <a:noFill/>
        </p:spPr>
        <p:txBody>
          <a:bodyPr wrap="square" rtlCol="0">
            <a:spAutoFit/>
          </a:bodyPr>
          <a:p>
            <a:endParaRPr lang="zh-CN" altLang="en-US"/>
          </a:p>
        </p:txBody>
      </p:sp>
      <p:sp>
        <p:nvSpPr>
          <p:cNvPr id="21" name="文本框 20"/>
          <p:cNvSpPr txBox="1"/>
          <p:nvPr/>
        </p:nvSpPr>
        <p:spPr>
          <a:xfrm>
            <a:off x="-7877175" y="-4565650"/>
            <a:ext cx="4064000" cy="368300"/>
          </a:xfrm>
          <a:prstGeom prst="rect">
            <a:avLst/>
          </a:prstGeom>
          <a:noFill/>
        </p:spPr>
        <p:txBody>
          <a:bodyPr wrap="square" rtlCol="0">
            <a:spAutoFit/>
          </a:bodyPr>
          <a:p>
            <a:endParaRPr lang="zh-CN" altLang="en-US"/>
          </a:p>
        </p:txBody>
      </p:sp>
      <p:sp>
        <p:nvSpPr>
          <p:cNvPr id="23" name="文本框 22"/>
          <p:cNvSpPr txBox="1"/>
          <p:nvPr/>
        </p:nvSpPr>
        <p:spPr>
          <a:xfrm>
            <a:off x="-9858375" y="-6089650"/>
            <a:ext cx="4064000" cy="368300"/>
          </a:xfrm>
          <a:prstGeom prst="rect">
            <a:avLst/>
          </a:prstGeom>
          <a:noFill/>
        </p:spPr>
        <p:txBody>
          <a:bodyPr wrap="square" rtlCol="0">
            <a:spAutoFit/>
          </a:bodyPr>
          <a:p>
            <a:endParaRPr lang="zh-CN" altLang="en-US"/>
          </a:p>
        </p:txBody>
      </p:sp>
      <p:sp>
        <p:nvSpPr>
          <p:cNvPr id="24" name="文本框 23"/>
          <p:cNvSpPr txBox="1"/>
          <p:nvPr/>
        </p:nvSpPr>
        <p:spPr>
          <a:xfrm>
            <a:off x="-11839575" y="-7613650"/>
            <a:ext cx="4064000" cy="368300"/>
          </a:xfrm>
          <a:prstGeom prst="rect">
            <a:avLst/>
          </a:prstGeom>
          <a:noFill/>
        </p:spPr>
        <p:txBody>
          <a:bodyPr wrap="square" rtlCol="0">
            <a:spAutoFit/>
          </a:bodyPr>
          <a:p>
            <a:endParaRPr lang="zh-CN" altLang="en-US"/>
          </a:p>
        </p:txBody>
      </p:sp>
      <p:sp>
        <p:nvSpPr>
          <p:cNvPr id="25" name="文本框 24"/>
          <p:cNvSpPr txBox="1"/>
          <p:nvPr/>
        </p:nvSpPr>
        <p:spPr>
          <a:xfrm>
            <a:off x="-13820775" y="-9137650"/>
            <a:ext cx="4064000" cy="368300"/>
          </a:xfrm>
          <a:prstGeom prst="rect">
            <a:avLst/>
          </a:prstGeom>
          <a:noFill/>
        </p:spPr>
        <p:txBody>
          <a:bodyPr wrap="square" rtlCol="0">
            <a:spAutoFit/>
          </a:bodyPr>
          <a:p>
            <a:endParaRPr lang="zh-CN" altLang="en-US"/>
          </a:p>
        </p:txBody>
      </p:sp>
      <p:sp>
        <p:nvSpPr>
          <p:cNvPr id="26" name="文本框 25"/>
          <p:cNvSpPr txBox="1"/>
          <p:nvPr/>
        </p:nvSpPr>
        <p:spPr>
          <a:xfrm>
            <a:off x="-15801975" y="-10661650"/>
            <a:ext cx="4064000" cy="368300"/>
          </a:xfrm>
          <a:prstGeom prst="rect">
            <a:avLst/>
          </a:prstGeom>
          <a:noFill/>
        </p:spPr>
        <p:txBody>
          <a:bodyPr wrap="square" rtlCol="0">
            <a:spAutoFit/>
          </a:bodyPr>
          <a:p>
            <a:endParaRPr lang="zh-CN" altLang="en-US"/>
          </a:p>
        </p:txBody>
      </p:sp>
      <p:sp>
        <p:nvSpPr>
          <p:cNvPr id="27" name="文本框 26"/>
          <p:cNvSpPr txBox="1"/>
          <p:nvPr/>
        </p:nvSpPr>
        <p:spPr>
          <a:xfrm>
            <a:off x="-17783175" y="-12185650"/>
            <a:ext cx="4064000" cy="368300"/>
          </a:xfrm>
          <a:prstGeom prst="rect">
            <a:avLst/>
          </a:prstGeom>
          <a:noFill/>
        </p:spPr>
        <p:txBody>
          <a:bodyPr wrap="square" rtlCol="0">
            <a:spAutoFit/>
          </a:bodyPr>
          <a:p>
            <a:endParaRPr lang="zh-CN" altLang="en-US"/>
          </a:p>
        </p:txBody>
      </p:sp>
      <p:sp>
        <p:nvSpPr>
          <p:cNvPr id="28" name="文本框 27"/>
          <p:cNvSpPr txBox="1"/>
          <p:nvPr/>
        </p:nvSpPr>
        <p:spPr>
          <a:xfrm>
            <a:off x="-19764375" y="-13709650"/>
            <a:ext cx="4064000" cy="368300"/>
          </a:xfrm>
          <a:prstGeom prst="rect">
            <a:avLst/>
          </a:prstGeom>
          <a:noFill/>
        </p:spPr>
        <p:txBody>
          <a:bodyPr wrap="square" rtlCol="0">
            <a:spAutoFit/>
          </a:bodyPr>
          <a:p>
            <a:endParaRPr lang="zh-CN" altLang="en-US"/>
          </a:p>
        </p:txBody>
      </p:sp>
      <p:sp>
        <p:nvSpPr>
          <p:cNvPr id="9" name="圆角矩形 8"/>
          <p:cNvSpPr/>
          <p:nvPr>
            <p:custDataLst>
              <p:tags r:id="rId4"/>
            </p:custDataLst>
          </p:nvPr>
        </p:nvSpPr>
        <p:spPr>
          <a:xfrm>
            <a:off x="601980" y="1524000"/>
            <a:ext cx="1005205" cy="4295775"/>
          </a:xfrm>
          <a:prstGeom prst="roundRect">
            <a:avLst>
              <a:gd name="adj" fmla="val 4225"/>
            </a:avLst>
          </a:prstGeom>
          <a:gradFill>
            <a:gsLst>
              <a:gs pos="8000">
                <a:schemeClr val="accent1">
                  <a:lumMod val="75000"/>
                </a:schemeClr>
              </a:gs>
              <a:gs pos="100000">
                <a:schemeClr val="accent1"/>
              </a:gs>
            </a:gsLst>
            <a:path path="circle">
              <a:fillToRect l="100000" t="100000"/>
            </a:path>
            <a:tileRect r="-100000" b="-100000"/>
          </a:gradFill>
          <a:ln>
            <a:noFill/>
          </a:ln>
          <a:effectLst>
            <a:outerShdw blurRad="342900" dist="38100" dir="6540000" sx="102000" sy="102000" algn="tr" rotWithShape="0">
              <a:schemeClr val="tx1">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4800"/>
              <a:t>学</a:t>
            </a:r>
            <a:endParaRPr lang="zh-CN" altLang="en-US" sz="4800"/>
          </a:p>
          <a:p>
            <a:pPr algn="ctr"/>
            <a:r>
              <a:rPr lang="zh-CN" altLang="en-US" sz="4800"/>
              <a:t>习</a:t>
            </a:r>
            <a:endParaRPr lang="zh-CN" altLang="en-US" sz="4800"/>
          </a:p>
          <a:p>
            <a:pPr algn="ctr"/>
            <a:r>
              <a:rPr lang="zh-CN" altLang="en-US" sz="4800"/>
              <a:t>目</a:t>
            </a:r>
            <a:endParaRPr lang="zh-CN" altLang="en-US" sz="4800"/>
          </a:p>
          <a:p>
            <a:pPr algn="ctr"/>
            <a:r>
              <a:rPr lang="zh-CN" altLang="en-US" sz="4800"/>
              <a:t>标</a:t>
            </a:r>
            <a:endParaRPr lang="zh-CN" altLang="en-US" sz="4800"/>
          </a:p>
        </p:txBody>
      </p:sp>
      <p:grpSp>
        <p:nvGrpSpPr>
          <p:cNvPr id="7" name="组合 6"/>
          <p:cNvGrpSpPr/>
          <p:nvPr/>
        </p:nvGrpSpPr>
        <p:grpSpPr>
          <a:xfrm>
            <a:off x="5273675" y="1120140"/>
            <a:ext cx="3328852" cy="5231765"/>
            <a:chOff x="4788" y="1764"/>
            <a:chExt cx="4073" cy="8239"/>
          </a:xfrm>
        </p:grpSpPr>
        <p:sp>
          <p:nvSpPr>
            <p:cNvPr id="11" name="圆角矩形 10"/>
            <p:cNvSpPr/>
            <p:nvPr>
              <p:custDataLst>
                <p:tags r:id="rId5"/>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custDataLst>
                <p:tags r:id="rId6"/>
              </p:custDataLst>
            </p:nvPr>
          </p:nvSpPr>
          <p:spPr>
            <a:xfrm>
              <a:off x="4956" y="2911"/>
              <a:ext cx="3182" cy="4608"/>
            </a:xfrm>
            <a:prstGeom prst="rect">
              <a:avLst/>
            </a:prstGeom>
            <a:noFill/>
          </p:spPr>
          <p:txBody>
            <a:bodyPr wrap="square" rtlCol="0">
              <a:noAutofit/>
            </a:bodyPr>
            <a:p>
              <a:endParaRPr lang="en-US" altLang="zh-CN" sz="28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１. 能运用单件铣床夹具设计方法进行技术标注;</a:t>
              </a:r>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en-US" altLang="zh-CN" sz="20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２. 具备单件铣床夹具设计结构分析与设计能力</a:t>
              </a:r>
              <a:r>
                <a:rPr lang="zh-CN" altLang="en-US" sz="2000" b="1">
                  <a:solidFill>
                    <a:schemeClr val="accent1"/>
                  </a:solidFill>
                  <a:latin typeface="Arial" panose="020B0604020202020204"/>
                  <a:ea typeface="微软雅黑" panose="020B0503020204020204" charset="-122"/>
                  <a:cs typeface="Arial Black" panose="020B0A04020102020204" charset="0"/>
                </a:rPr>
                <a:t>。</a:t>
              </a:r>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13" name="任意多边形 12"/>
            <p:cNvSpPr/>
            <p:nvPr>
              <p:custDataLst>
                <p:tags r:id="rId7"/>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14" name="组合 13"/>
          <p:cNvGrpSpPr/>
          <p:nvPr/>
        </p:nvGrpSpPr>
        <p:grpSpPr>
          <a:xfrm>
            <a:off x="8739505" y="1093470"/>
            <a:ext cx="3355340" cy="5231765"/>
            <a:chOff x="4788" y="1764"/>
            <a:chExt cx="4072" cy="8239"/>
          </a:xfrm>
        </p:grpSpPr>
        <p:sp>
          <p:nvSpPr>
            <p:cNvPr id="15" name="圆角矩形 14"/>
            <p:cNvSpPr/>
            <p:nvPr>
              <p:custDataLst>
                <p:tags r:id="rId8"/>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custDataLst>
                <p:tags r:id="rId9"/>
              </p:custDataLst>
            </p:nvPr>
          </p:nvSpPr>
          <p:spPr>
            <a:xfrm>
              <a:off x="4956" y="2156"/>
              <a:ext cx="3182" cy="5363"/>
            </a:xfrm>
            <a:prstGeom prst="rect">
              <a:avLst/>
            </a:prstGeom>
            <a:noFill/>
          </p:spPr>
          <p:txBody>
            <a:bodyPr wrap="square" rtlCol="0">
              <a:noAutofit/>
            </a:bodyPr>
            <a:lstStyle/>
            <a:p>
              <a:endParaRPr lang="zh-CN" altLang="en-US" sz="4000" b="1">
                <a:solidFill>
                  <a:schemeClr val="accent1"/>
                </a:solidFill>
                <a:latin typeface="Arial" panose="020B0604020202020204"/>
                <a:ea typeface="微软雅黑" panose="020B0503020204020204" charset="-122"/>
                <a:cs typeface="Arial Black" panose="020B0A04020102020204" charset="0"/>
              </a:endParaRPr>
            </a:p>
            <a:p>
              <a:endParaRPr lang="en-US" altLang="zh-CN" sz="28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１. 养成工程设计思想;</a:t>
              </a:r>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en-US" altLang="zh-CN" sz="20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２. 具备单件铣床夹具设计的职业能力</a:t>
              </a:r>
              <a:r>
                <a:rPr lang="zh-CN" altLang="en-US" sz="2000" b="1">
                  <a:solidFill>
                    <a:schemeClr val="accent1"/>
                  </a:solidFill>
                  <a:latin typeface="Arial" panose="020B0604020202020204"/>
                  <a:ea typeface="微软雅黑" panose="020B0503020204020204" charset="-122"/>
                  <a:cs typeface="Arial Black" panose="020B0A04020102020204" charset="0"/>
                </a:rPr>
                <a:t>。</a:t>
              </a:r>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19" name="任意多边形 18"/>
            <p:cNvSpPr/>
            <p:nvPr>
              <p:custDataLst>
                <p:tags r:id="rId10"/>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 name="圆角矩形 1"/>
          <p:cNvSpPr/>
          <p:nvPr/>
        </p:nvSpPr>
        <p:spPr>
          <a:xfrm>
            <a:off x="2068830" y="838200"/>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知识目标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
        <p:nvSpPr>
          <p:cNvPr id="3" name="文本框 2"/>
          <p:cNvSpPr txBox="1"/>
          <p:nvPr/>
        </p:nvSpPr>
        <p:spPr>
          <a:xfrm>
            <a:off x="2149475" y="2406015"/>
            <a:ext cx="2766695" cy="1630045"/>
          </a:xfrm>
          <a:prstGeom prst="rect">
            <a:avLst/>
          </a:prstGeom>
          <a:noFill/>
        </p:spPr>
        <p:txBody>
          <a:bodyPr wrap="square" rtlCol="0">
            <a:spAutoFit/>
          </a:bodyPr>
          <a:p>
            <a:r>
              <a:rPr lang="en-US" altLang="zh-CN" sz="2000" b="1">
                <a:solidFill>
                  <a:schemeClr val="accent1"/>
                </a:solidFill>
                <a:latin typeface="Arial" panose="020B0604020202020204"/>
                <a:ea typeface="微软雅黑" panose="020B0503020204020204" charset="-122"/>
                <a:cs typeface="Arial Black" panose="020B0A04020102020204" charset="0"/>
                <a:sym typeface="+mn-ea"/>
              </a:rPr>
              <a:t>１. 掌握单件铣床夹具的结构特点;</a:t>
            </a:r>
            <a:endParaRPr lang="en-US" altLang="zh-CN" sz="2000" b="1">
              <a:solidFill>
                <a:schemeClr val="accent1"/>
              </a:solidFill>
              <a:latin typeface="Arial" panose="020B0604020202020204"/>
              <a:ea typeface="微软雅黑" panose="020B0503020204020204" charset="-122"/>
              <a:cs typeface="Arial Black" panose="020B0A04020102020204" charset="0"/>
              <a:sym typeface="+mn-ea"/>
            </a:endParaRPr>
          </a:p>
          <a:p>
            <a:endParaRPr lang="en-US" altLang="zh-CN" sz="2000" b="1">
              <a:solidFill>
                <a:schemeClr val="accent1"/>
              </a:solidFill>
              <a:latin typeface="Arial" panose="020B0604020202020204"/>
              <a:ea typeface="微软雅黑" panose="020B0503020204020204" charset="-122"/>
              <a:cs typeface="Arial Black" panose="020B0A04020102020204" charset="0"/>
              <a:sym typeface="+mn-ea"/>
            </a:endParaRPr>
          </a:p>
          <a:p>
            <a:r>
              <a:rPr lang="en-US" altLang="zh-CN" sz="2000" b="1">
                <a:solidFill>
                  <a:schemeClr val="accent1"/>
                </a:solidFill>
                <a:latin typeface="Arial" panose="020B0604020202020204"/>
                <a:ea typeface="微软雅黑" panose="020B0503020204020204" charset="-122"/>
                <a:cs typeface="Arial Black" panose="020B0A04020102020204" charset="0"/>
                <a:sym typeface="+mn-ea"/>
              </a:rPr>
              <a:t>２.掌握单件铣床夹具设计基本流程</a:t>
            </a:r>
            <a:r>
              <a:rPr lang="zh-CN" altLang="en-US" sz="2000" b="1">
                <a:solidFill>
                  <a:schemeClr val="accent1"/>
                </a:solidFill>
                <a:latin typeface="Arial" panose="020B0604020202020204"/>
                <a:ea typeface="微软雅黑" panose="020B0503020204020204" charset="-122"/>
                <a:cs typeface="Arial Black" panose="020B0A04020102020204" charset="0"/>
                <a:sym typeface="+mn-ea"/>
              </a:rPr>
              <a:t>。</a:t>
            </a:r>
            <a:endParaRPr lang="zh-CN" altLang="en-US" sz="2000" b="1">
              <a:solidFill>
                <a:schemeClr val="accent1"/>
              </a:solidFill>
              <a:latin typeface="Arial" panose="020B0604020202020204"/>
              <a:ea typeface="微软雅黑" panose="020B0503020204020204" charset="-122"/>
              <a:cs typeface="Arial Black" panose="020B0A04020102020204" charset="0"/>
              <a:sym typeface="+mn-ea"/>
            </a:endParaRPr>
          </a:p>
        </p:txBody>
      </p:sp>
      <p:sp>
        <p:nvSpPr>
          <p:cNvPr id="4" name="圆角矩形 3"/>
          <p:cNvSpPr/>
          <p:nvPr>
            <p:custDataLst>
              <p:tags r:id="rId11"/>
            </p:custDataLst>
          </p:nvPr>
        </p:nvSpPr>
        <p:spPr>
          <a:xfrm>
            <a:off x="5474335" y="838835"/>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技能目标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
        <p:nvSpPr>
          <p:cNvPr id="5" name="圆角矩形 4"/>
          <p:cNvSpPr/>
          <p:nvPr>
            <p:custDataLst>
              <p:tags r:id="rId12"/>
            </p:custDataLst>
          </p:nvPr>
        </p:nvSpPr>
        <p:spPr>
          <a:xfrm>
            <a:off x="8977630" y="870585"/>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素养目标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Tree>
    <p:custDataLst>
      <p:tags r:id="rId13"/>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sz="2400">
                <a:latin typeface="Arial" panose="020B0604020202020204" pitchFamily="34" charset="0"/>
                <a:ea typeface="微软雅黑" panose="020B0503020204020204" charset="-122"/>
                <a:sym typeface="+mn-ea"/>
              </a:rPr>
              <a:t>2.</a:t>
            </a:r>
            <a:r>
              <a:rPr lang="en-US" altLang="zh-CN" sz="2400">
                <a:latin typeface="Arial" panose="020B0604020202020204" pitchFamily="34" charset="0"/>
                <a:ea typeface="微软雅黑" panose="020B0503020204020204" charset="-122"/>
              </a:rPr>
              <a:t>绘制夹具装配总图</a:t>
            </a:r>
            <a:endParaRPr lang="en-US" altLang="zh-CN" sz="2400">
              <a:latin typeface="Arial" panose="020B0604020202020204" pitchFamily="34" charset="0"/>
              <a:ea typeface="微软雅黑" panose="020B0503020204020204" charset="-122"/>
            </a:endParaRPr>
          </a:p>
        </p:txBody>
      </p:sp>
      <p:sp>
        <p:nvSpPr>
          <p:cNvPr id="2" name="文本框 1"/>
          <p:cNvSpPr txBox="1"/>
          <p:nvPr/>
        </p:nvSpPr>
        <p:spPr>
          <a:xfrm>
            <a:off x="1090295" y="1219200"/>
            <a:ext cx="6096000" cy="368300"/>
          </a:xfrm>
          <a:prstGeom prst="rect">
            <a:avLst/>
          </a:prstGeom>
          <a:noFill/>
        </p:spPr>
        <p:txBody>
          <a:bodyPr wrap="square" rtlCol="0" anchor="t">
            <a:spAutoFit/>
          </a:bodyPr>
          <a:p>
            <a:r>
              <a:rPr lang="zh-CN" altLang="en-US"/>
              <a:t>绘制夹具装配总图 (图</a:t>
            </a:r>
            <a:r>
              <a:rPr lang="en-US"/>
              <a:t>5.17</a:t>
            </a:r>
            <a:r>
              <a:rPr lang="zh-CN" altLang="en-US"/>
              <a:t>)。</a:t>
            </a:r>
            <a:endParaRPr lang="zh-CN" altLang="en-US"/>
          </a:p>
        </p:txBody>
      </p:sp>
      <p:pic>
        <p:nvPicPr>
          <p:cNvPr id="7" name="内容占位符 6"/>
          <p:cNvPicPr>
            <a:picLocks noChangeAspect="1"/>
          </p:cNvPicPr>
          <p:nvPr>
            <p:ph idx="1"/>
            <p:custDataLst>
              <p:tags r:id="rId2"/>
            </p:custDataLst>
          </p:nvPr>
        </p:nvPicPr>
        <p:blipFill>
          <a:blip r:embed="rId3"/>
          <a:stretch>
            <a:fillRect/>
          </a:stretch>
        </p:blipFill>
        <p:spPr>
          <a:xfrm>
            <a:off x="2812415" y="1587500"/>
            <a:ext cx="6943725" cy="4200525"/>
          </a:xfrm>
          <a:prstGeom prst="rect">
            <a:avLst/>
          </a:prstGeom>
        </p:spPr>
      </p:pic>
    </p:spTree>
    <p:custDataLst>
      <p:tags r:id="rId4"/>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sz="2400">
                <a:latin typeface="Arial" panose="020B0604020202020204" pitchFamily="34" charset="0"/>
                <a:ea typeface="微软雅黑" panose="020B0503020204020204" charset="-122"/>
                <a:sym typeface="+mn-ea"/>
              </a:rPr>
              <a:t>2.</a:t>
            </a:r>
            <a:r>
              <a:rPr lang="en-US" altLang="zh-CN" sz="2400">
                <a:latin typeface="Arial" panose="020B0604020202020204" pitchFamily="34" charset="0"/>
                <a:ea typeface="微软雅黑" panose="020B0503020204020204" charset="-122"/>
              </a:rPr>
              <a:t>绘制夹具装配总图</a:t>
            </a:r>
            <a:endParaRPr lang="en-US" altLang="zh-CN" sz="2400">
              <a:latin typeface="Arial" panose="020B0604020202020204" pitchFamily="34" charset="0"/>
              <a:ea typeface="微软雅黑" panose="020B0503020204020204" charset="-122"/>
            </a:endParaRPr>
          </a:p>
        </p:txBody>
      </p:sp>
      <p:sp>
        <p:nvSpPr>
          <p:cNvPr id="2" name="文本框 1"/>
          <p:cNvSpPr txBox="1"/>
          <p:nvPr/>
        </p:nvSpPr>
        <p:spPr>
          <a:xfrm>
            <a:off x="1090295" y="1219200"/>
            <a:ext cx="6096000" cy="368300"/>
          </a:xfrm>
          <a:prstGeom prst="rect">
            <a:avLst/>
          </a:prstGeom>
          <a:noFill/>
        </p:spPr>
        <p:txBody>
          <a:bodyPr wrap="square" rtlCol="0" anchor="t">
            <a:spAutoFit/>
          </a:bodyPr>
          <a:p>
            <a:r>
              <a:rPr lang="zh-CN" altLang="en-US"/>
              <a:t>绘制夹具装配总图 (图</a:t>
            </a:r>
            <a:r>
              <a:rPr lang="en-US"/>
              <a:t>5.17</a:t>
            </a:r>
            <a:r>
              <a:rPr lang="zh-CN" altLang="en-US"/>
              <a:t>)。</a:t>
            </a:r>
            <a:endParaRPr lang="zh-CN" altLang="en-US"/>
          </a:p>
        </p:txBody>
      </p:sp>
      <p:pic>
        <p:nvPicPr>
          <p:cNvPr id="4" name="图片 3"/>
          <p:cNvPicPr>
            <a:picLocks noChangeAspect="1"/>
          </p:cNvPicPr>
          <p:nvPr>
            <p:custDataLst>
              <p:tags r:id="rId2"/>
            </p:custDataLst>
          </p:nvPr>
        </p:nvPicPr>
        <p:blipFill>
          <a:blip r:embed="rId3"/>
          <a:stretch>
            <a:fillRect/>
          </a:stretch>
        </p:blipFill>
        <p:spPr>
          <a:xfrm>
            <a:off x="4095750" y="852805"/>
            <a:ext cx="8096250" cy="6000750"/>
          </a:xfrm>
          <a:prstGeom prst="rect">
            <a:avLst/>
          </a:prstGeom>
        </p:spPr>
      </p:pic>
    </p:spTree>
    <p:custDataLst>
      <p:tags r:id="rId4"/>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6.</a:t>
            </a:r>
            <a:r>
              <a:rPr lang="en-US" altLang="zh-CN">
                <a:latin typeface="Arial" panose="020B0604020202020204" pitchFamily="34" charset="0"/>
                <a:ea typeface="微软雅黑" panose="020B0503020204020204" charset="-122"/>
                <a:sym typeface="Arial" panose="020B0604020202020204" pitchFamily="34" charset="0"/>
              </a:rPr>
              <a:t> 夹具分析与使用方法</a:t>
            </a:r>
            <a:endParaRPr lang="en-US" altLang="zh-CN">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852805"/>
            <a:ext cx="11119485" cy="4523105"/>
          </a:xfrm>
          <a:prstGeom prst="rect">
            <a:avLst/>
          </a:prstGeom>
          <a:noFill/>
        </p:spPr>
        <p:txBody>
          <a:bodyPr wrap="square" rtlCol="0" anchor="t">
            <a:spAutoFit/>
          </a:bodyPr>
          <a:p>
            <a:pPr indent="457200" fontAlgn="auto">
              <a:lnSpc>
                <a:spcPct val="150000"/>
              </a:lnSpc>
            </a:pPr>
            <a:r>
              <a:rPr lang="zh-CN" altLang="en-US" sz="2400">
                <a:sym typeface="+mn-ea"/>
              </a:rPr>
              <a:t>本夹具的特点是采用两孔一面进行定位, 其中平面作为主要的定位基准面, 而两个孔面作为辅助定位面。采用这种定位方式是因为工件上下两个平面均需在本夹具上进行装夹和加工. 当工件的一个表面加工完后, 将工件翻转过来, 用另一个菱形销进行辅助定位, 就可以对另一个表面进行加工, 实现了一具两工位的加工, 节省了夹具的设计和制造费用. 此夹具适合中、 小型零件的大批量规模生产。</a:t>
            </a:r>
            <a:endParaRPr lang="zh-CN" altLang="en-US" sz="2400">
              <a:sym typeface="+mn-ea"/>
            </a:endParaRPr>
          </a:p>
          <a:p>
            <a:pPr indent="457200" fontAlgn="auto">
              <a:lnSpc>
                <a:spcPct val="150000"/>
              </a:lnSpc>
            </a:pPr>
            <a:r>
              <a:rPr lang="zh-CN" altLang="en-US" sz="2400">
                <a:sym typeface="+mn-ea"/>
              </a:rPr>
              <a:t>使用时, 将夹具安放在加工中心工作台面上, 调整夹具与工作台定位槽基准面的间隙, 确保夹具与工作台之间准确定位. 然后用紧固螺栓将夹具固定在工作台上。</a:t>
            </a:r>
            <a:endParaRPr lang="zh-CN" altLang="en-US" sz="2400">
              <a:sym typeface="+mn-ea"/>
            </a:endParaRPr>
          </a:p>
          <a:p>
            <a:pPr indent="457200" fontAlgn="auto">
              <a:lnSpc>
                <a:spcPct val="150000"/>
              </a:lnSpc>
            </a:pPr>
            <a:endParaRPr lang="zh-CN" altLang="en-US" sz="2400">
              <a:sym typeface="+mn-ea"/>
            </a:endParaRPr>
          </a:p>
        </p:txBody>
      </p:sp>
    </p:spTree>
    <p:custDataLst>
      <p:tags r:id="rId3"/>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6.</a:t>
            </a:r>
            <a:r>
              <a:rPr lang="en-US" altLang="zh-CN">
                <a:latin typeface="Arial" panose="020B0604020202020204" pitchFamily="34" charset="0"/>
                <a:ea typeface="微软雅黑" panose="020B0503020204020204" charset="-122"/>
                <a:sym typeface="Arial" panose="020B0604020202020204" pitchFamily="34" charset="0"/>
              </a:rPr>
              <a:t> 夹具分析与使用方法</a:t>
            </a:r>
            <a:endParaRPr lang="en-US" altLang="zh-CN">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852805"/>
            <a:ext cx="10405110" cy="4523105"/>
          </a:xfrm>
          <a:prstGeom prst="rect">
            <a:avLst/>
          </a:prstGeom>
          <a:noFill/>
        </p:spPr>
        <p:txBody>
          <a:bodyPr wrap="square" rtlCol="0" anchor="t">
            <a:spAutoFit/>
          </a:bodyPr>
          <a:p>
            <a:pPr indent="457200" fontAlgn="auto">
              <a:lnSpc>
                <a:spcPct val="150000"/>
              </a:lnSpc>
            </a:pPr>
            <a:r>
              <a:rPr lang="zh-CN" altLang="en-US" sz="2400">
                <a:sym typeface="+mn-ea"/>
              </a:rPr>
              <a:t>加工时, 将工件中心孔插入短轴销, 另一个孔则插入其中的一个菱形销,并使底面放置在方块基体的表面上。装上开口垫圈, 旋紧压紧螺母, 将工件牢固地夹紧在基体上。 拧动调节旋钮, 通过调节螺杆推动调节楔, 使支承块从下面顶住工件的底面, 确保工件可靠地支承住悬空部位。 至此工件安装完毕, 可开始切削加工。完成一个面的加工后, 反方向拧松调节旋钮, 使支承块下落脱离对工件底面的支承; 再旋松压紧螺母, 取下开口垫圈, 将工件翻转过来, 重新将工件的中心孔插入短轴销, 而另一个孔则插入另外的菱形销, 并按上述过程将工件重新夹紧和支承固定, 即可对另一个面进行加工。</a:t>
            </a:r>
            <a:endParaRPr lang="zh-CN" altLang="en-US" sz="2400">
              <a:sym typeface="+mn-ea"/>
            </a:endParaRPr>
          </a:p>
        </p:txBody>
      </p:sp>
    </p:spTree>
    <p:custDataLst>
      <p:tags r:id="rId3"/>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custDataLst>
              <p:tags r:id="rId1"/>
            </p:custDataLst>
          </p:nvPr>
        </p:nvSpPr>
        <p:spPr/>
        <p:txBody>
          <a:bodyPr/>
          <a:lstStyle/>
          <a:p>
            <a:r>
              <a:rPr lang="en-US" altLang="zh-CN" dirty="0"/>
              <a:t>Thanks </a:t>
            </a:r>
            <a:br>
              <a:rPr lang="en-US" altLang="zh-CN" dirty="0"/>
            </a:br>
            <a:r>
              <a:rPr lang="en-US" altLang="zh-CN" dirty="0"/>
              <a:t>For Watching.</a:t>
            </a:r>
            <a:endParaRPr lang="en-US" altLang="zh-CN" dirty="0"/>
          </a:p>
        </p:txBody>
      </p:sp>
      <p:sp>
        <p:nvSpPr>
          <p:cNvPr id="9" name="内容占位符 8"/>
          <p:cNvSpPr>
            <a:spLocks noGrp="1"/>
          </p:cNvSpPr>
          <p:nvPr>
            <p:ph sz="quarter" idx="13"/>
            <p:custDataLst>
              <p:tags r:id="rId2"/>
            </p:custDataLst>
          </p:nvPr>
        </p:nvSpPr>
        <p:spPr/>
        <p:txBody>
          <a:bodyPr/>
          <a:lstStyle/>
          <a:p>
            <a:r>
              <a:rPr lang="zh-CN" altLang="en-US" dirty="0"/>
              <a:t>谢谢大家！</a:t>
            </a:r>
            <a:endParaRPr lang="zh-CN" altLang="en-US" dirty="0"/>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文本框 76"/>
          <p:cNvSpPr txBox="1"/>
          <p:nvPr>
            <p:custDataLst>
              <p:tags r:id="rId1"/>
            </p:custDataLst>
          </p:nvPr>
        </p:nvSpPr>
        <p:spPr>
          <a:xfrm>
            <a:off x="1290320" y="998855"/>
            <a:ext cx="1874520" cy="962660"/>
          </a:xfrm>
          <a:prstGeom prst="rect">
            <a:avLst/>
          </a:prstGeom>
          <a:noFill/>
        </p:spPr>
        <p:txBody>
          <a:bodyPr wrap="square" rtlCol="0" anchor="t" anchorCtr="0">
            <a:normAutofit fontScale="90000" lnSpcReduction="10000"/>
          </a:bodyPr>
          <a:lstStyle/>
          <a:p>
            <a:pPr algn="dist">
              <a:lnSpc>
                <a:spcPct val="100000"/>
              </a:lnSpc>
              <a:spcBef>
                <a:spcPts val="0"/>
              </a:spcBef>
              <a:spcAft>
                <a:spcPts val="0"/>
              </a:spcAft>
            </a:pPr>
            <a:r>
              <a:rPr lang="zh-CN" altLang="en-US" sz="6000" b="1" dirty="0">
                <a:gradFill>
                  <a:gsLst>
                    <a:gs pos="100000">
                      <a:schemeClr val="accent1">
                        <a:lumMod val="75000"/>
                      </a:schemeClr>
                    </a:gs>
                    <a:gs pos="4000">
                      <a:schemeClr val="accent1">
                        <a:lumMod val="60000"/>
                        <a:lumOff val="40000"/>
                      </a:schemeClr>
                    </a:gs>
                    <a:gs pos="33000">
                      <a:schemeClr val="accent1"/>
                    </a:gs>
                  </a:gsLst>
                  <a:lin ang="2700000" scaled="0"/>
                  <a:tileRect/>
                </a:gradFill>
                <a:latin typeface="Arial" panose="020B0604020202020204" pitchFamily="34" charset="0"/>
                <a:ea typeface="微软雅黑" panose="020B0503020204020204" charset="-122"/>
              </a:rPr>
              <a:t>目 录</a:t>
            </a:r>
            <a:endParaRPr lang="zh-CN" altLang="en-US" sz="6000" b="1" dirty="0">
              <a:gradFill>
                <a:gsLst>
                  <a:gs pos="100000">
                    <a:schemeClr val="accent1">
                      <a:lumMod val="75000"/>
                    </a:schemeClr>
                  </a:gs>
                  <a:gs pos="4000">
                    <a:schemeClr val="accent1">
                      <a:lumMod val="60000"/>
                      <a:lumOff val="40000"/>
                    </a:schemeClr>
                  </a:gs>
                  <a:gs pos="33000">
                    <a:schemeClr val="accent1"/>
                  </a:gs>
                </a:gsLst>
                <a:lin ang="2700000" scaled="0"/>
                <a:tileRect/>
              </a:gradFill>
              <a:latin typeface="Arial" panose="020B0604020202020204" pitchFamily="34" charset="0"/>
              <a:ea typeface="微软雅黑" panose="020B0503020204020204" charset="-122"/>
            </a:endParaRPr>
          </a:p>
        </p:txBody>
      </p:sp>
      <p:sp>
        <p:nvSpPr>
          <p:cNvPr id="2" name="同心圆 1"/>
          <p:cNvSpPr/>
          <p:nvPr>
            <p:custDataLst>
              <p:tags r:id="rId2"/>
            </p:custDataLst>
          </p:nvPr>
        </p:nvSpPr>
        <p:spPr>
          <a:xfrm rot="19440000" flipH="1">
            <a:off x="11440795" y="18857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dk1"/>
              </a:solidFill>
            </a:endParaRPr>
          </a:p>
        </p:txBody>
      </p:sp>
      <p:sp>
        <p:nvSpPr>
          <p:cNvPr id="3" name="同心圆 2"/>
          <p:cNvSpPr/>
          <p:nvPr>
            <p:custDataLst>
              <p:tags r:id="rId3"/>
            </p:custDataLst>
          </p:nvPr>
        </p:nvSpPr>
        <p:spPr>
          <a:xfrm rot="19440000" flipH="1">
            <a:off x="7905115" y="18857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dk1"/>
              </a:solidFill>
            </a:endParaRPr>
          </a:p>
        </p:txBody>
      </p:sp>
      <p:sp>
        <p:nvSpPr>
          <p:cNvPr id="4" name="同心圆 3"/>
          <p:cNvSpPr/>
          <p:nvPr>
            <p:custDataLst>
              <p:tags r:id="rId4"/>
            </p:custDataLst>
          </p:nvPr>
        </p:nvSpPr>
        <p:spPr>
          <a:xfrm rot="19440000" flipH="1">
            <a:off x="4328795" y="18857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dk1"/>
              </a:solidFill>
            </a:endParaRPr>
          </a:p>
        </p:txBody>
      </p:sp>
      <p:sp>
        <p:nvSpPr>
          <p:cNvPr id="5" name="圆角矩形 4"/>
          <p:cNvSpPr/>
          <p:nvPr>
            <p:custDataLst>
              <p:tags r:id="rId5"/>
            </p:custDataLst>
          </p:nvPr>
        </p:nvSpPr>
        <p:spPr>
          <a:xfrm>
            <a:off x="1397000" y="20457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custDataLst>
              <p:tags r:id="rId6"/>
            </p:custDataLst>
          </p:nvPr>
        </p:nvSpPr>
        <p:spPr>
          <a:xfrm>
            <a:off x="1938655" y="2174015"/>
            <a:ext cx="594360" cy="419100"/>
          </a:xfrm>
          <a:prstGeom prst="rect">
            <a:avLst/>
          </a:prstGeom>
          <a:noFill/>
        </p:spPr>
        <p:txBody>
          <a:bodyPr wrap="square" rtlCol="0">
            <a:normAutofit fontScale="75000" lnSpcReduction="20000"/>
          </a:bodyPr>
          <a:p>
            <a:r>
              <a:rPr lang="en-US" sz="2800" b="1" dirty="0">
                <a:solidFill>
                  <a:schemeClr val="accent1"/>
                </a:solidFill>
                <a:latin typeface="Arial" panose="020B0604020202020204" pitchFamily="34" charset="0"/>
                <a:ea typeface="微软雅黑" panose="020B0503020204020204" charset="-122"/>
                <a:cs typeface="Bahnschrift" panose="020B0502040204020203" charset="0"/>
              </a:rPr>
              <a:t>01</a:t>
            </a:r>
            <a:endParaRPr lang="en-US" sz="2800" b="1" dirty="0">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7" name="圆角矩形 6"/>
          <p:cNvSpPr/>
          <p:nvPr>
            <p:custDataLst>
              <p:tags r:id="rId7"/>
            </p:custDataLst>
          </p:nvPr>
        </p:nvSpPr>
        <p:spPr>
          <a:xfrm>
            <a:off x="1397000" y="20457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sp>
        <p:nvSpPr>
          <p:cNvPr id="8" name="文本框 7"/>
          <p:cNvSpPr txBox="1"/>
          <p:nvPr>
            <p:custDataLst>
              <p:tags r:id="rId8"/>
            </p:custDataLst>
          </p:nvPr>
        </p:nvSpPr>
        <p:spPr>
          <a:xfrm>
            <a:off x="1938655" y="2688365"/>
            <a:ext cx="2508885" cy="607060"/>
          </a:xfrm>
          <a:prstGeom prst="rect">
            <a:avLst/>
          </a:prstGeom>
          <a:noFill/>
          <a:effectLst/>
        </p:spPr>
        <p:txBody>
          <a:bodyPr wrap="square" rtlCol="0">
            <a:normAutofit fontScale="60000"/>
          </a:bodyPr>
          <a:p>
            <a:pPr algn="l"/>
            <a:r>
              <a:rPr lang="zh-CN" altLang="en-US" sz="2400" b="1" dirty="0">
                <a:latin typeface="Arial" panose="020B0604020202020204" pitchFamily="34" charset="0"/>
                <a:sym typeface="+mn-ea"/>
              </a:rPr>
              <a:t>明确设计任务、收集分析原始资料</a:t>
            </a:r>
            <a:endParaRPr lang="zh-CN" altLang="en-US" sz="2400" b="1">
              <a:solidFill>
                <a:schemeClr val="tx1"/>
              </a:solidFill>
              <a:latin typeface="Arial" panose="020B0604020202020204" pitchFamily="34" charset="0"/>
              <a:ea typeface="微软雅黑" panose="020B0503020204020204" charset="-122"/>
            </a:endParaRPr>
          </a:p>
        </p:txBody>
      </p:sp>
      <p:sp>
        <p:nvSpPr>
          <p:cNvPr id="9" name="圆角矩形 8"/>
          <p:cNvSpPr/>
          <p:nvPr>
            <p:custDataLst>
              <p:tags r:id="rId9"/>
            </p:custDataLst>
          </p:nvPr>
        </p:nvSpPr>
        <p:spPr>
          <a:xfrm>
            <a:off x="4953000" y="20457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custDataLst>
              <p:tags r:id="rId10"/>
            </p:custDataLst>
          </p:nvPr>
        </p:nvSpPr>
        <p:spPr>
          <a:xfrm>
            <a:off x="5494655" y="2174015"/>
            <a:ext cx="594360" cy="419100"/>
          </a:xfrm>
          <a:prstGeom prst="rect">
            <a:avLst/>
          </a:prstGeom>
          <a:noFill/>
        </p:spPr>
        <p:txBody>
          <a:bodyPr wrap="square" rtlCol="0">
            <a:normAutofit fontScale="75000" lnSpcReduction="20000"/>
          </a:bodyPr>
          <a:p>
            <a:r>
              <a:rPr lang="en-US" sz="2800" b="1">
                <a:solidFill>
                  <a:schemeClr val="accent1"/>
                </a:solidFill>
                <a:latin typeface="Arial" panose="020B0604020202020204" pitchFamily="34" charset="0"/>
                <a:ea typeface="微软雅黑" panose="020B0503020204020204" charset="-122"/>
                <a:cs typeface="Bahnschrift" panose="020B0502040204020203" charset="0"/>
              </a:rPr>
              <a:t>02</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13" name="圆角矩形 12"/>
          <p:cNvSpPr/>
          <p:nvPr>
            <p:custDataLst>
              <p:tags r:id="rId11"/>
            </p:custDataLst>
          </p:nvPr>
        </p:nvSpPr>
        <p:spPr>
          <a:xfrm>
            <a:off x="4953000" y="20457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文本框 16"/>
          <p:cNvSpPr txBox="1"/>
          <p:nvPr>
            <p:custDataLst>
              <p:tags r:id="rId12"/>
            </p:custDataLst>
          </p:nvPr>
        </p:nvSpPr>
        <p:spPr>
          <a:xfrm>
            <a:off x="5494655" y="2688365"/>
            <a:ext cx="2508885" cy="607060"/>
          </a:xfrm>
          <a:prstGeom prst="rect">
            <a:avLst/>
          </a:prstGeom>
          <a:noFill/>
          <a:effectLst/>
        </p:spPr>
        <p:txBody>
          <a:bodyPr wrap="square" rtlCol="0">
            <a:normAutofit fontScale="90000"/>
          </a:bodyPr>
          <a:p>
            <a:pPr algn="l"/>
            <a:r>
              <a:rPr lang="zh-CN" altLang="en-US" sz="2400" b="1" dirty="0">
                <a:latin typeface="Arial" panose="020B0604020202020204" pitchFamily="34" charset="0"/>
                <a:sym typeface="+mn-ea"/>
              </a:rPr>
              <a:t>确定夹具结构</a:t>
            </a:r>
            <a:r>
              <a:rPr lang="zh-CN" altLang="en-US" sz="2400" b="1" dirty="0">
                <a:latin typeface="Arial" panose="020B0604020202020204" pitchFamily="34" charset="0"/>
                <a:sym typeface="+mn-ea"/>
              </a:rPr>
              <a:t>方案</a:t>
            </a:r>
            <a:endParaRPr lang="zh-CN" altLang="en-US" sz="2400" b="1" dirty="0">
              <a:latin typeface="Arial" panose="020B0604020202020204" pitchFamily="34" charset="0"/>
              <a:sym typeface="+mn-ea"/>
            </a:endParaRPr>
          </a:p>
        </p:txBody>
      </p:sp>
      <p:sp>
        <p:nvSpPr>
          <p:cNvPr id="18" name="圆角矩形 17"/>
          <p:cNvSpPr/>
          <p:nvPr>
            <p:custDataLst>
              <p:tags r:id="rId13"/>
            </p:custDataLst>
          </p:nvPr>
        </p:nvSpPr>
        <p:spPr>
          <a:xfrm>
            <a:off x="8509000" y="20457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文本框 18"/>
          <p:cNvSpPr txBox="1"/>
          <p:nvPr>
            <p:custDataLst>
              <p:tags r:id="rId14"/>
            </p:custDataLst>
          </p:nvPr>
        </p:nvSpPr>
        <p:spPr>
          <a:xfrm>
            <a:off x="9050655" y="2174015"/>
            <a:ext cx="594360" cy="419100"/>
          </a:xfrm>
          <a:prstGeom prst="rect">
            <a:avLst/>
          </a:prstGeom>
          <a:noFill/>
        </p:spPr>
        <p:txBody>
          <a:bodyPr wrap="square" rtlCol="0">
            <a:normAutofit fontScale="75000" lnSpcReduction="20000"/>
          </a:bodyPr>
          <a:p>
            <a:r>
              <a:rPr lang="en-US" sz="2800" b="1">
                <a:solidFill>
                  <a:schemeClr val="accent1"/>
                </a:solidFill>
                <a:latin typeface="Arial" panose="020B0604020202020204" pitchFamily="34" charset="0"/>
                <a:ea typeface="微软雅黑" panose="020B0503020204020204" charset="-122"/>
                <a:cs typeface="Bahnschrift" panose="020B0502040204020203" charset="0"/>
              </a:rPr>
              <a:t>03</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20" name="圆角矩形 19"/>
          <p:cNvSpPr/>
          <p:nvPr>
            <p:custDataLst>
              <p:tags r:id="rId15"/>
            </p:custDataLst>
          </p:nvPr>
        </p:nvSpPr>
        <p:spPr>
          <a:xfrm>
            <a:off x="8509000" y="20457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文本框 20"/>
          <p:cNvSpPr txBox="1"/>
          <p:nvPr>
            <p:custDataLst>
              <p:tags r:id="rId16"/>
            </p:custDataLst>
          </p:nvPr>
        </p:nvSpPr>
        <p:spPr>
          <a:xfrm>
            <a:off x="8980805" y="2688365"/>
            <a:ext cx="2508885" cy="607060"/>
          </a:xfrm>
          <a:prstGeom prst="rect">
            <a:avLst/>
          </a:prstGeom>
          <a:noFill/>
          <a:effectLst/>
        </p:spPr>
        <p:txBody>
          <a:bodyPr wrap="square" rtlCol="0">
            <a:normAutofit/>
          </a:bodyPr>
          <a:p>
            <a:pPr algn="l"/>
            <a:r>
              <a:rPr lang="zh-CN" altLang="en-US" sz="2400" b="1" dirty="0">
                <a:latin typeface="Arial" panose="020B0604020202020204" pitchFamily="34" charset="0"/>
                <a:sym typeface="Arial" panose="020B0604020202020204" pitchFamily="34" charset="0"/>
              </a:rPr>
              <a:t>绘制结构草图</a:t>
            </a:r>
            <a:endParaRPr lang="zh-CN" altLang="en-US" sz="2400" b="1">
              <a:solidFill>
                <a:schemeClr val="tx1"/>
              </a:solidFill>
              <a:latin typeface="Arial" panose="020B0604020202020204" pitchFamily="34" charset="0"/>
              <a:ea typeface="微软雅黑" panose="020B0503020204020204" charset="-122"/>
            </a:endParaRPr>
          </a:p>
        </p:txBody>
      </p:sp>
      <p:sp>
        <p:nvSpPr>
          <p:cNvPr id="22" name="同心圆 21"/>
          <p:cNvSpPr/>
          <p:nvPr>
            <p:custDataLst>
              <p:tags r:id="rId17"/>
            </p:custDataLst>
          </p:nvPr>
        </p:nvSpPr>
        <p:spPr>
          <a:xfrm rot="19440000" flipH="1">
            <a:off x="11440795" y="350497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24" name="同心圆 23"/>
          <p:cNvSpPr/>
          <p:nvPr>
            <p:custDataLst>
              <p:tags r:id="rId18"/>
            </p:custDataLst>
          </p:nvPr>
        </p:nvSpPr>
        <p:spPr>
          <a:xfrm rot="19440000" flipH="1">
            <a:off x="7905115" y="350497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28" name="同心圆 27"/>
          <p:cNvSpPr/>
          <p:nvPr>
            <p:custDataLst>
              <p:tags r:id="rId19"/>
            </p:custDataLst>
          </p:nvPr>
        </p:nvSpPr>
        <p:spPr>
          <a:xfrm rot="19440000" flipH="1">
            <a:off x="4328795" y="350497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29" name="圆角矩形 28"/>
          <p:cNvSpPr/>
          <p:nvPr>
            <p:custDataLst>
              <p:tags r:id="rId20"/>
            </p:custDataLst>
          </p:nvPr>
        </p:nvSpPr>
        <p:spPr>
          <a:xfrm>
            <a:off x="1397000" y="366499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custDataLst>
              <p:tags r:id="rId21"/>
            </p:custDataLst>
          </p:nvPr>
        </p:nvSpPr>
        <p:spPr>
          <a:xfrm>
            <a:off x="1938655" y="3793265"/>
            <a:ext cx="594360" cy="419100"/>
          </a:xfrm>
          <a:prstGeom prst="rect">
            <a:avLst/>
          </a:prstGeom>
          <a:noFill/>
        </p:spPr>
        <p:txBody>
          <a:bodyPr wrap="square" rtlCol="0">
            <a:normAutofit fontScale="75000" lnSpcReduction="20000"/>
          </a:bodyPr>
          <a:lstStyle/>
          <a:p>
            <a:r>
              <a:rPr lang="en-US" sz="2800" b="1" dirty="0">
                <a:solidFill>
                  <a:schemeClr val="accent1"/>
                </a:solidFill>
                <a:latin typeface="Arial" panose="020B0604020202020204" pitchFamily="34" charset="0"/>
                <a:ea typeface="微软雅黑" panose="020B0503020204020204" charset="-122"/>
                <a:cs typeface="Bahnschrift" panose="020B0502040204020203" charset="0"/>
              </a:rPr>
              <a:t>04</a:t>
            </a:r>
            <a:endParaRPr lang="en-US" sz="2800" b="1" dirty="0">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31" name="圆角矩形 30"/>
          <p:cNvSpPr/>
          <p:nvPr>
            <p:custDataLst>
              <p:tags r:id="rId22"/>
            </p:custDataLst>
          </p:nvPr>
        </p:nvSpPr>
        <p:spPr>
          <a:xfrm>
            <a:off x="1397000" y="366499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文本框 31"/>
          <p:cNvSpPr txBox="1"/>
          <p:nvPr>
            <p:custDataLst>
              <p:tags r:id="rId23"/>
            </p:custDataLst>
          </p:nvPr>
        </p:nvSpPr>
        <p:spPr>
          <a:xfrm>
            <a:off x="1938655" y="4307615"/>
            <a:ext cx="2508885" cy="607060"/>
          </a:xfrm>
          <a:prstGeom prst="rect">
            <a:avLst/>
          </a:prstGeom>
          <a:noFill/>
          <a:effectLst/>
        </p:spPr>
        <p:txBody>
          <a:bodyPr wrap="square" rtlCol="0">
            <a:normAutofit fontScale="60000"/>
          </a:bodyPr>
          <a:lstStyle/>
          <a:p>
            <a:pPr algn="l"/>
            <a:r>
              <a:rPr lang="zh-CN" altLang="en-US" sz="2400" b="1" dirty="0">
                <a:latin typeface="Arial" panose="020B0604020202020204" pitchFamily="34" charset="0"/>
                <a:sym typeface="+mn-ea"/>
              </a:rPr>
              <a:t>确定夹具技术要求和有关尺寸以及公差配合</a:t>
            </a:r>
            <a:endParaRPr lang="zh-CN" altLang="en-US" sz="2400" b="1" dirty="0">
              <a:latin typeface="Arial" panose="020B0604020202020204" pitchFamily="34" charset="0"/>
              <a:sym typeface="+mn-ea"/>
            </a:endParaRPr>
          </a:p>
          <a:p>
            <a:pPr algn="l"/>
            <a:endParaRPr lang="zh-CN" altLang="en-US" sz="2400" b="1">
              <a:solidFill>
                <a:schemeClr val="tx1"/>
              </a:solidFill>
              <a:latin typeface="Arial" panose="020B0604020202020204" pitchFamily="34" charset="0"/>
              <a:ea typeface="微软雅黑" panose="020B0503020204020204" charset="-122"/>
            </a:endParaRPr>
          </a:p>
        </p:txBody>
      </p:sp>
      <p:sp>
        <p:nvSpPr>
          <p:cNvPr id="33" name="圆角矩形 32"/>
          <p:cNvSpPr/>
          <p:nvPr>
            <p:custDataLst>
              <p:tags r:id="rId24"/>
            </p:custDataLst>
          </p:nvPr>
        </p:nvSpPr>
        <p:spPr>
          <a:xfrm>
            <a:off x="4953000" y="366499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custDataLst>
              <p:tags r:id="rId25"/>
            </p:custDataLst>
          </p:nvPr>
        </p:nvSpPr>
        <p:spPr>
          <a:xfrm>
            <a:off x="5494655" y="3793265"/>
            <a:ext cx="594360" cy="419100"/>
          </a:xfrm>
          <a:prstGeom prst="rect">
            <a:avLst/>
          </a:prstGeom>
          <a:noFill/>
        </p:spPr>
        <p:txBody>
          <a:bodyPr wrap="square" rtlCol="0">
            <a:normAutofit fontScale="75000" lnSpcReduction="20000"/>
          </a:bodyPr>
          <a:lstStyle/>
          <a:p>
            <a:r>
              <a:rPr lang="en-US" sz="2800" b="1">
                <a:solidFill>
                  <a:schemeClr val="accent1"/>
                </a:solidFill>
                <a:latin typeface="Arial" panose="020B0604020202020204" pitchFamily="34" charset="0"/>
                <a:ea typeface="微软雅黑" panose="020B0503020204020204" charset="-122"/>
                <a:cs typeface="Bahnschrift" panose="020B0502040204020203" charset="0"/>
              </a:rPr>
              <a:t>05</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36" name="圆角矩形 35"/>
          <p:cNvSpPr/>
          <p:nvPr>
            <p:custDataLst>
              <p:tags r:id="rId26"/>
            </p:custDataLst>
          </p:nvPr>
        </p:nvSpPr>
        <p:spPr>
          <a:xfrm>
            <a:off x="4953000" y="366499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custDataLst>
              <p:tags r:id="rId27"/>
            </p:custDataLst>
          </p:nvPr>
        </p:nvSpPr>
        <p:spPr>
          <a:xfrm>
            <a:off x="5494655" y="4307615"/>
            <a:ext cx="2508885" cy="607060"/>
          </a:xfrm>
          <a:prstGeom prst="rect">
            <a:avLst/>
          </a:prstGeom>
          <a:noFill/>
          <a:effectLst/>
        </p:spPr>
        <p:txBody>
          <a:bodyPr wrap="square" rtlCol="0">
            <a:normAutofit fontScale="90000"/>
          </a:bodyPr>
          <a:lstStyle/>
          <a:p>
            <a:pPr algn="l"/>
            <a:r>
              <a:rPr lang="zh-CN" altLang="en-US" sz="2400" b="1" dirty="0">
                <a:latin typeface="Arial" panose="020B0604020202020204" pitchFamily="34" charset="0"/>
                <a:sym typeface="+mn-ea"/>
              </a:rPr>
              <a:t>确定夹具零件材料</a:t>
            </a:r>
            <a:endParaRPr lang="zh-CN" altLang="en-US" sz="2400" b="1" dirty="0">
              <a:solidFill>
                <a:schemeClr val="tx1"/>
              </a:solidFill>
              <a:latin typeface="Arial" panose="020B0604020202020204" pitchFamily="34" charset="0"/>
            </a:endParaRPr>
          </a:p>
        </p:txBody>
      </p:sp>
      <p:sp>
        <p:nvSpPr>
          <p:cNvPr id="38" name="圆角矩形 37"/>
          <p:cNvSpPr/>
          <p:nvPr>
            <p:custDataLst>
              <p:tags r:id="rId28"/>
            </p:custDataLst>
          </p:nvPr>
        </p:nvSpPr>
        <p:spPr>
          <a:xfrm>
            <a:off x="8509000" y="366499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custDataLst>
              <p:tags r:id="rId29"/>
            </p:custDataLst>
          </p:nvPr>
        </p:nvSpPr>
        <p:spPr>
          <a:xfrm>
            <a:off x="9050655" y="3793265"/>
            <a:ext cx="594360" cy="419100"/>
          </a:xfrm>
          <a:prstGeom prst="rect">
            <a:avLst/>
          </a:prstGeom>
          <a:noFill/>
        </p:spPr>
        <p:txBody>
          <a:bodyPr wrap="square" rtlCol="0">
            <a:normAutofit fontScale="75000" lnSpcReduction="20000"/>
          </a:bodyPr>
          <a:lstStyle/>
          <a:p>
            <a:r>
              <a:rPr lang="en-US" sz="2800" b="1">
                <a:solidFill>
                  <a:schemeClr val="accent1"/>
                </a:solidFill>
                <a:latin typeface="Arial" panose="020B0604020202020204" pitchFamily="34" charset="0"/>
                <a:ea typeface="微软雅黑" panose="020B0503020204020204" charset="-122"/>
                <a:cs typeface="Bahnschrift" panose="020B0502040204020203" charset="0"/>
              </a:rPr>
              <a:t>06</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43" name="圆角矩形 42"/>
          <p:cNvSpPr/>
          <p:nvPr>
            <p:custDataLst>
              <p:tags r:id="rId30"/>
            </p:custDataLst>
          </p:nvPr>
        </p:nvSpPr>
        <p:spPr>
          <a:xfrm>
            <a:off x="8509000" y="366499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p:nvPr>
            <p:custDataLst>
              <p:tags r:id="rId31"/>
            </p:custDataLst>
          </p:nvPr>
        </p:nvSpPr>
        <p:spPr>
          <a:xfrm>
            <a:off x="8980805" y="4307615"/>
            <a:ext cx="2508885" cy="607060"/>
          </a:xfrm>
          <a:prstGeom prst="rect">
            <a:avLst/>
          </a:prstGeom>
          <a:noFill/>
          <a:effectLst/>
        </p:spPr>
        <p:txBody>
          <a:bodyPr wrap="square" rtlCol="0">
            <a:normAutofit fontScale="80000"/>
          </a:bodyPr>
          <a:lstStyle/>
          <a:p>
            <a:pPr algn="l"/>
            <a:r>
              <a:rPr lang="zh-CN" altLang="en-US" sz="2400" b="1" dirty="0">
                <a:latin typeface="Arial" panose="020B0604020202020204" pitchFamily="34" charset="0"/>
                <a:sym typeface="Arial" panose="020B0604020202020204" pitchFamily="34" charset="0"/>
              </a:rPr>
              <a:t>夹具分析与使用方法</a:t>
            </a:r>
            <a:endParaRPr lang="zh-CN" altLang="en-US" sz="2400" b="1" dirty="0">
              <a:solidFill>
                <a:schemeClr val="tx1"/>
              </a:solidFill>
              <a:latin typeface="Arial" panose="020B0604020202020204" pitchFamily="34" charset="0"/>
            </a:endParaRPr>
          </a:p>
        </p:txBody>
      </p:sp>
      <p:sp>
        <p:nvSpPr>
          <p:cNvPr id="46" name="同心圆 45"/>
          <p:cNvSpPr/>
          <p:nvPr>
            <p:custDataLst>
              <p:tags r:id="rId32"/>
            </p:custDataLst>
          </p:nvPr>
        </p:nvSpPr>
        <p:spPr>
          <a:xfrm rot="19440000" flipH="1">
            <a:off x="7905115" y="5133750"/>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47" name="同心圆 46"/>
          <p:cNvSpPr/>
          <p:nvPr>
            <p:custDataLst>
              <p:tags r:id="rId33"/>
            </p:custDataLst>
          </p:nvPr>
        </p:nvSpPr>
        <p:spPr>
          <a:xfrm rot="19440000" flipH="1">
            <a:off x="4328795" y="5133750"/>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48" name="圆角矩形 47"/>
          <p:cNvSpPr/>
          <p:nvPr>
            <p:custDataLst>
              <p:tags r:id="rId34"/>
            </p:custDataLst>
          </p:nvPr>
        </p:nvSpPr>
        <p:spPr>
          <a:xfrm>
            <a:off x="1397000" y="5293770"/>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custDataLst>
              <p:tags r:id="rId35"/>
            </p:custDataLst>
          </p:nvPr>
        </p:nvSpPr>
        <p:spPr>
          <a:xfrm>
            <a:off x="1938655" y="5422040"/>
            <a:ext cx="594360" cy="419100"/>
          </a:xfrm>
          <a:prstGeom prst="rect">
            <a:avLst/>
          </a:prstGeom>
          <a:noFill/>
        </p:spPr>
        <p:txBody>
          <a:bodyPr wrap="square" rtlCol="0">
            <a:normAutofit fontScale="75000" lnSpcReduction="20000"/>
          </a:bodyPr>
          <a:lstStyle/>
          <a:p>
            <a:r>
              <a:rPr lang="en-US" sz="2800" b="1" dirty="0">
                <a:solidFill>
                  <a:schemeClr val="accent1"/>
                </a:solidFill>
                <a:latin typeface="Arial" panose="020B0604020202020204" pitchFamily="34" charset="0"/>
                <a:ea typeface="微软雅黑" panose="020B0503020204020204" charset="-122"/>
                <a:cs typeface="Bahnschrift" panose="020B0502040204020203" charset="0"/>
              </a:rPr>
              <a:t>07</a:t>
            </a:r>
            <a:endParaRPr lang="en-US" sz="2800" b="1" dirty="0">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50" name="圆角矩形 49"/>
          <p:cNvSpPr/>
          <p:nvPr>
            <p:custDataLst>
              <p:tags r:id="rId36"/>
            </p:custDataLst>
          </p:nvPr>
        </p:nvSpPr>
        <p:spPr>
          <a:xfrm>
            <a:off x="1397000" y="5293770"/>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文本框 50"/>
          <p:cNvSpPr txBox="1"/>
          <p:nvPr>
            <p:custDataLst>
              <p:tags r:id="rId37"/>
            </p:custDataLst>
          </p:nvPr>
        </p:nvSpPr>
        <p:spPr>
          <a:xfrm>
            <a:off x="1938655" y="5936390"/>
            <a:ext cx="2508885" cy="607060"/>
          </a:xfrm>
          <a:prstGeom prst="rect">
            <a:avLst/>
          </a:prstGeom>
          <a:noFill/>
          <a:effectLst/>
        </p:spPr>
        <p:txBody>
          <a:bodyPr wrap="square" rtlCol="0">
            <a:normAutofit fontScale="80000"/>
          </a:bodyPr>
          <a:lstStyle/>
          <a:p>
            <a:pPr algn="l"/>
            <a:r>
              <a:rPr lang="zh-CN" altLang="en-US" sz="2400" b="1">
                <a:latin typeface="微软雅黑" panose="020B0503020204020204" charset="-122"/>
                <a:ea typeface="微软雅黑" panose="020B0503020204020204" charset="-122"/>
                <a:cs typeface="微软雅黑" panose="020B0503020204020204" charset="-122"/>
                <a:sym typeface="+mn-ea"/>
              </a:rPr>
              <a:t>绘制夹具主要零件图</a:t>
            </a:r>
            <a:endParaRPr lang="zh-CN" altLang="en-US" sz="2400" b="1" dirty="0">
              <a:solidFill>
                <a:schemeClr val="tx1"/>
              </a:solidFill>
              <a:latin typeface="Arial" panose="020B0604020202020204" pitchFamily="34" charset="0"/>
            </a:endParaRPr>
          </a:p>
        </p:txBody>
      </p:sp>
      <p:sp>
        <p:nvSpPr>
          <p:cNvPr id="52" name="圆角矩形 51"/>
          <p:cNvSpPr/>
          <p:nvPr>
            <p:custDataLst>
              <p:tags r:id="rId38"/>
            </p:custDataLst>
          </p:nvPr>
        </p:nvSpPr>
        <p:spPr>
          <a:xfrm>
            <a:off x="4953000" y="5293770"/>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文本框 52"/>
          <p:cNvSpPr txBox="1"/>
          <p:nvPr>
            <p:custDataLst>
              <p:tags r:id="rId39"/>
            </p:custDataLst>
          </p:nvPr>
        </p:nvSpPr>
        <p:spPr>
          <a:xfrm>
            <a:off x="5494655" y="5422040"/>
            <a:ext cx="594360" cy="419100"/>
          </a:xfrm>
          <a:prstGeom prst="rect">
            <a:avLst/>
          </a:prstGeom>
          <a:noFill/>
        </p:spPr>
        <p:txBody>
          <a:bodyPr wrap="square" rtlCol="0">
            <a:normAutofit fontScale="75000" lnSpcReduction="20000"/>
          </a:bodyPr>
          <a:lstStyle/>
          <a:p>
            <a:r>
              <a:rPr lang="en-US" sz="2800" b="1">
                <a:solidFill>
                  <a:schemeClr val="accent1"/>
                </a:solidFill>
                <a:latin typeface="Arial" panose="020B0604020202020204" pitchFamily="34" charset="0"/>
                <a:ea typeface="微软雅黑" panose="020B0503020204020204" charset="-122"/>
                <a:cs typeface="Bahnschrift" panose="020B0502040204020203" charset="0"/>
              </a:rPr>
              <a:t>08</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54" name="圆角矩形 53"/>
          <p:cNvSpPr/>
          <p:nvPr>
            <p:custDataLst>
              <p:tags r:id="rId40"/>
            </p:custDataLst>
          </p:nvPr>
        </p:nvSpPr>
        <p:spPr>
          <a:xfrm>
            <a:off x="4953000" y="5293770"/>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文本框 54"/>
          <p:cNvSpPr txBox="1"/>
          <p:nvPr>
            <p:custDataLst>
              <p:tags r:id="rId41"/>
            </p:custDataLst>
          </p:nvPr>
        </p:nvSpPr>
        <p:spPr>
          <a:xfrm>
            <a:off x="5494655" y="5936390"/>
            <a:ext cx="2508885" cy="607060"/>
          </a:xfrm>
          <a:prstGeom prst="rect">
            <a:avLst/>
          </a:prstGeom>
          <a:noFill/>
          <a:effectLst/>
        </p:spPr>
        <p:txBody>
          <a:bodyPr wrap="square" rtlCol="0">
            <a:normAutofit fontScale="90000"/>
          </a:bodyPr>
          <a:lstStyle/>
          <a:p>
            <a:pPr algn="l"/>
            <a:r>
              <a:rPr lang="zh-CN" altLang="en-US" sz="2400" b="1" dirty="0">
                <a:latin typeface="Arial" panose="020B0604020202020204" pitchFamily="34" charset="0"/>
                <a:sym typeface="Arial" panose="020B0604020202020204" pitchFamily="34" charset="0"/>
              </a:rPr>
              <a:t>绘制夹具装配总图</a:t>
            </a:r>
            <a:endParaRPr lang="zh-CN" altLang="en-US" sz="2400" b="1" dirty="0">
              <a:latin typeface="Arial" panose="020B0604020202020204" pitchFamily="34" charset="0"/>
              <a:sym typeface="Arial" panose="020B0604020202020204" pitchFamily="34" charset="0"/>
            </a:endParaRPr>
          </a:p>
        </p:txBody>
      </p:sp>
    </p:spTree>
    <p:custDataLst>
      <p:tags r:id="rId4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935194" y="3894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solidFill>
                  <a:schemeClr val="tx1"/>
                </a:solidFill>
                <a:latin typeface="Arial" panose="020B0604020202020204" pitchFamily="34" charset="0"/>
                <a:ea typeface="微软雅黑" panose="020B0503020204020204" charset="-122"/>
                <a:sym typeface="+mn-ea"/>
              </a:rPr>
              <a:t>任务</a:t>
            </a:r>
            <a:r>
              <a:rPr lang="zh-CN">
                <a:solidFill>
                  <a:schemeClr val="tx1"/>
                </a:solidFill>
                <a:latin typeface="微软雅黑" panose="020B0503020204020204" charset="-122"/>
                <a:ea typeface="微软雅黑" panose="020B0503020204020204" charset="-122"/>
                <a:sym typeface="+mn-ea"/>
              </a:rPr>
              <a:t>分析</a:t>
            </a:r>
            <a:endParaRPr lang="zh-CN">
              <a:solidFill>
                <a:schemeClr val="tx1"/>
              </a:solidFill>
              <a:latin typeface="微软雅黑" panose="020B0503020204020204" charset="-122"/>
              <a:ea typeface="微软雅黑" panose="020B0503020204020204" charset="-122"/>
              <a:sym typeface="+mn-ea"/>
            </a:endParaRPr>
          </a:p>
        </p:txBody>
      </p:sp>
      <mc:AlternateContent xmlns:mc="http://schemas.openxmlformats.org/markup-compatibility/2006">
        <mc:Choice xmlns:a14="http://schemas.microsoft.com/office/drawing/2010/main" Requires="a14">
          <p:sp>
            <p:nvSpPr>
              <p:cNvPr id="4" name="文本框 3"/>
              <p:cNvSpPr txBox="1"/>
              <p:nvPr/>
            </p:nvSpPr>
            <p:spPr>
              <a:xfrm>
                <a:off x="630555" y="489585"/>
                <a:ext cx="7323455" cy="6207760"/>
              </a:xfrm>
              <a:prstGeom prst="rect">
                <a:avLst/>
              </a:prstGeom>
              <a:noFill/>
            </p:spPr>
            <p:txBody>
              <a:bodyPr wrap="square" rtlCol="0" anchor="t">
                <a:no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 任务描述: 拨 杆 零 件 图 如 图 ５</a:t>
                </a:r>
                <a:r>
                  <a:rPr lang="en-US" altLang="zh-CN" sz="2400"/>
                  <a:t>.</a:t>
                </a:r>
                <a:r>
                  <a:rPr lang="zh-CN" altLang="en-US" sz="2400"/>
                  <a:t>１ 所 示, 零 件 材 料 为 QT８００－２, 毛 坯 为 铸 造 件, 其 中ϕ</a:t>
                </a:r>
                <a14:m>
                  <m:oMath xmlns:m="http://schemas.openxmlformats.org/officeDocument/2006/math">
                    <m:sSubSup>
                      <m:sSubSupPr>
                        <m:ctrlPr>
                          <a:rPr lang="en-US" altLang="zh-CN" sz="2400" i="1">
                            <a:latin typeface="Cambria Math" panose="02040503050406030204" charset="0"/>
                            <a:cs typeface="Cambria Math" panose="02040503050406030204" charset="0"/>
                          </a:rPr>
                        </m:ctrlPr>
                      </m:sSubSupPr>
                      <m:e>
                        <m:r>
                          <a:rPr lang="en-US" altLang="zh-CN" sz="2400" i="1">
                            <a:latin typeface="Cambria Math" panose="02040503050406030204" charset="0"/>
                            <a:cs typeface="Cambria Math" panose="02040503050406030204" charset="0"/>
                          </a:rPr>
                          <m:t>36</m:t>
                        </m:r>
                      </m:e>
                      <m:sub>
                        <m:r>
                          <a:rPr lang="en-US" altLang="zh-CN" sz="2400" i="1">
                            <a:latin typeface="Cambria Math" panose="02040503050406030204" charset="0"/>
                            <a:cs typeface="Cambria Math" panose="02040503050406030204" charset="0"/>
                          </a:rPr>
                          <m:t>0</m:t>
                        </m:r>
                      </m:sub>
                      <m:sup>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m:t>
                        </m:r>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039</m:t>
                        </m:r>
                      </m:sup>
                    </m:sSubSup>
                  </m:oMath>
                </a14:m>
                <a:r>
                  <a:rPr lang="zh-CN" altLang="en-US" sz="2400"/>
                  <a:t> (H８) 的内孔和 ϕ</a:t>
                </a:r>
                <a14:m>
                  <m:oMath xmlns:m="http://schemas.openxmlformats.org/officeDocument/2006/math">
                    <m:sSubSup>
                      <m:sSubSupPr>
                        <m:ctrlPr>
                          <a:rPr lang="en-US" altLang="zh-CN" sz="2400" i="1">
                            <a:latin typeface="Cambria Math" panose="02040503050406030204" charset="0"/>
                            <a:cs typeface="Cambria Math" panose="02040503050406030204" charset="0"/>
                          </a:rPr>
                        </m:ctrlPr>
                      </m:sSubSupPr>
                      <m:e>
                        <m:r>
                          <a:rPr lang="en-US" altLang="zh-CN" sz="2400" i="1">
                            <a:latin typeface="Cambria Math" panose="02040503050406030204" charset="0"/>
                            <a:cs typeface="Cambria Math" panose="02040503050406030204" charset="0"/>
                          </a:rPr>
                          <m:t>2</m:t>
                        </m:r>
                        <m:r>
                          <a:rPr lang="en-US" altLang="zh-CN" sz="2400" i="1">
                            <a:latin typeface="Cambria Math" panose="02040503050406030204" charset="0"/>
                            <a:cs typeface="Cambria Math" panose="02040503050406030204" charset="0"/>
                          </a:rPr>
                          <m:t>5</m:t>
                        </m:r>
                      </m:e>
                      <m:sub>
                        <m:r>
                          <a:rPr lang="en-US" altLang="zh-CN" sz="2400" i="1">
                            <a:latin typeface="Cambria Math" panose="02040503050406030204" charset="0"/>
                            <a:cs typeface="Cambria Math" panose="02040503050406030204" charset="0"/>
                          </a:rPr>
                          <m:t>0</m:t>
                        </m:r>
                      </m:sub>
                      <m:sup>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m:t>
                        </m:r>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033</m:t>
                        </m:r>
                      </m:sup>
                    </m:sSubSup>
                  </m:oMath>
                </a14:m>
                <a:r>
                  <a:rPr lang="zh-CN" altLang="en-US" sz="2400"/>
                  <a:t> (H８) 内 孔 及 端 面 已 经 加 工 完 毕, 本 工 序 要 求 加 工 厚 度 为１６±０</a:t>
                </a:r>
                <a:r>
                  <a:rPr lang="en-US" altLang="zh-CN" sz="2400"/>
                  <a:t>.</a:t>
                </a:r>
                <a:r>
                  <a:rPr lang="zh-CN" altLang="en-US" sz="2400"/>
                  <a:t>０５的端面、 两腰形孔。</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t>设计要求: 设计夹具完成本工序加工, 要求采用数控加工中心加工, 操作方便、 装夹时间尽量减少, 夹紧可靠, 不能破坏已加工表面. 生产规模为大批量生产。</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endParaRPr lang="zh-CN" altLang="en-US" sz="2400"/>
              </a:p>
            </p:txBody>
          </p:sp>
        </mc:Choice>
        <mc:Fallback>
          <p:sp>
            <p:nvSpPr>
              <p:cNvPr id="4" name="文本框 3"/>
              <p:cNvSpPr txBox="1">
                <a:spLocks noRot="1" noChangeAspect="1" noMove="1" noResize="1" noEditPoints="1" noAdjustHandles="1" noChangeArrowheads="1" noChangeShapeType="1" noTextEdit="1"/>
              </p:cNvSpPr>
              <p:nvPr/>
            </p:nvSpPr>
            <p:spPr>
              <a:xfrm>
                <a:off x="630555" y="489585"/>
                <a:ext cx="7323455" cy="6207760"/>
              </a:xfrm>
              <a:prstGeom prst="rect">
                <a:avLst/>
              </a:prstGeom>
              <a:blipFill rotWithShape="1">
                <a:blip r:embed="rId2"/>
                <a:stretch>
                  <a:fillRect/>
                </a:stretch>
              </a:blipFill>
            </p:spPr>
            <p:txBody>
              <a:bodyPr/>
              <a:lstStyle/>
              <a:p>
                <a:r>
                  <a:rPr lang="zh-CN" altLang="en-US">
                    <a:noFill/>
                  </a:rPr>
                  <a:t> </a:t>
                </a:r>
              </a:p>
            </p:txBody>
          </p:sp>
        </mc:Fallback>
      </mc:AlternateContent>
      <p:pic>
        <p:nvPicPr>
          <p:cNvPr id="2" name="图片 1"/>
          <p:cNvPicPr>
            <a:picLocks noChangeAspect="1"/>
          </p:cNvPicPr>
          <p:nvPr>
            <p:custDataLst>
              <p:tags r:id="rId3"/>
            </p:custDataLst>
          </p:nvPr>
        </p:nvPicPr>
        <p:blipFill>
          <a:blip r:embed="rId4"/>
          <a:stretch>
            <a:fillRect/>
          </a:stretch>
        </p:blipFill>
        <p:spPr>
          <a:xfrm>
            <a:off x="7953375" y="38735"/>
            <a:ext cx="4239260" cy="4377690"/>
          </a:xfrm>
          <a:prstGeom prst="rect">
            <a:avLst/>
          </a:prstGeom>
        </p:spPr>
      </p:pic>
      <p:pic>
        <p:nvPicPr>
          <p:cNvPr id="6" name="图片 5"/>
          <p:cNvPicPr>
            <a:picLocks noChangeAspect="1"/>
          </p:cNvPicPr>
          <p:nvPr>
            <p:custDataLst>
              <p:tags r:id="rId5"/>
            </p:custDataLst>
          </p:nvPr>
        </p:nvPicPr>
        <p:blipFill>
          <a:blip r:embed="rId6"/>
          <a:srcRect l="10993" r="7444"/>
          <a:stretch>
            <a:fillRect/>
          </a:stretch>
        </p:blipFill>
        <p:spPr>
          <a:xfrm>
            <a:off x="7954010" y="4416425"/>
            <a:ext cx="4238625" cy="2348230"/>
          </a:xfrm>
          <a:prstGeom prst="rect">
            <a:avLst/>
          </a:prstGeom>
        </p:spPr>
      </p:pic>
    </p:spTree>
    <p:custDataLst>
      <p:tags r:id="rId7"/>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1095584"/>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a:sym typeface="+mn-ea"/>
              </a:rPr>
              <a:t>明确设计任务、收集分析原始资料</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935355" y="1834515"/>
            <a:ext cx="10405110" cy="1753235"/>
          </a:xfrm>
          <a:prstGeom prst="rect">
            <a:avLst/>
          </a:prstGeom>
          <a:noFill/>
        </p:spPr>
        <p:txBody>
          <a:bodyPr wrap="square" rtlCol="0" anchor="t">
            <a:spAutoFit/>
          </a:bodyPr>
          <a:p>
            <a:pPr indent="457200" fontAlgn="auto">
              <a:lnSpc>
                <a:spcPct val="150000"/>
              </a:lnSpc>
            </a:pPr>
            <a:r>
              <a:rPr lang="zh-CN" altLang="en-US" sz="2400">
                <a:sym typeface="+mn-ea"/>
              </a:rPr>
              <a:t>在</a:t>
            </a:r>
            <a:r>
              <a:rPr sz="2400">
                <a:sym typeface="+mn-ea"/>
              </a:rPr>
              <a:t>明确设计任务前、需要收集分析以下原始资料</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1）加工零件图</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endParaRPr lang="zh-CN" altLang="en-US" sz="2400"/>
          </a:p>
        </p:txBody>
      </p:sp>
      <p:sp>
        <p:nvSpPr>
          <p:cNvPr id="7" name="文本框 6"/>
          <p:cNvSpPr txBox="1"/>
          <p:nvPr>
            <p:custDataLst>
              <p:tags r:id="rId2"/>
            </p:custDataLst>
          </p:nvPr>
        </p:nvSpPr>
        <p:spPr>
          <a:xfrm>
            <a:off x="935194" y="21356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solidFill>
                  <a:schemeClr val="tx1"/>
                </a:solidFill>
                <a:latin typeface="Arial" panose="020B0604020202020204" pitchFamily="34" charset="0"/>
                <a:ea typeface="微软雅黑" panose="020B0503020204020204" charset="-122"/>
                <a:sym typeface="+mn-ea"/>
              </a:rPr>
              <a:t>任务</a:t>
            </a:r>
            <a:r>
              <a:rPr lang="zh-CN">
                <a:solidFill>
                  <a:schemeClr val="tx1"/>
                </a:solidFill>
                <a:latin typeface="微软雅黑" panose="020B0503020204020204" charset="-122"/>
                <a:ea typeface="微软雅黑" panose="020B0503020204020204" charset="-122"/>
                <a:sym typeface="+mn-ea"/>
              </a:rPr>
              <a:t>实施</a:t>
            </a:r>
            <a:endParaRPr lang="zh-CN">
              <a:solidFill>
                <a:schemeClr val="tx1"/>
              </a:solidFill>
              <a:latin typeface="微软雅黑" panose="020B0503020204020204" charset="-122"/>
              <a:ea typeface="微软雅黑" panose="020B0503020204020204" charset="-122"/>
              <a:sym typeface="+mn-ea"/>
            </a:endParaRPr>
          </a:p>
        </p:txBody>
      </p:sp>
      <p:pic>
        <p:nvPicPr>
          <p:cNvPr id="2" name="图片 1"/>
          <p:cNvPicPr>
            <a:picLocks noChangeAspect="1"/>
          </p:cNvPicPr>
          <p:nvPr>
            <p:custDataLst>
              <p:tags r:id="rId3"/>
            </p:custDataLst>
          </p:nvPr>
        </p:nvPicPr>
        <p:blipFill>
          <a:blip r:embed="rId4"/>
          <a:stretch>
            <a:fillRect/>
          </a:stretch>
        </p:blipFill>
        <p:spPr>
          <a:xfrm>
            <a:off x="6805295" y="2399665"/>
            <a:ext cx="4316095" cy="4457700"/>
          </a:xfrm>
          <a:prstGeom prst="rect">
            <a:avLst/>
          </a:prstGeom>
        </p:spPr>
      </p:pic>
      <p:pic>
        <p:nvPicPr>
          <p:cNvPr id="6" name="图片 5"/>
          <p:cNvPicPr>
            <a:picLocks noChangeAspect="1"/>
          </p:cNvPicPr>
          <p:nvPr>
            <p:custDataLst>
              <p:tags r:id="rId5"/>
            </p:custDataLst>
          </p:nvPr>
        </p:nvPicPr>
        <p:blipFill>
          <a:blip r:embed="rId6"/>
          <a:srcRect l="10993" r="7444"/>
          <a:stretch>
            <a:fillRect/>
          </a:stretch>
        </p:blipFill>
        <p:spPr>
          <a:xfrm>
            <a:off x="1788795" y="3429000"/>
            <a:ext cx="4238625" cy="2348230"/>
          </a:xfrm>
          <a:prstGeom prst="rect">
            <a:avLst/>
          </a:prstGeom>
        </p:spPr>
      </p:pic>
    </p:spTree>
    <p:custDataLst>
      <p:tags r:id="rId7"/>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a:sym typeface="+mn-ea"/>
              </a:rPr>
              <a:t>明确设计任务、收集分析原始资料</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1327150"/>
            <a:ext cx="10405110" cy="645160"/>
          </a:xfrm>
          <a:prstGeom prst="rect">
            <a:avLst/>
          </a:prstGeom>
          <a:noFill/>
        </p:spPr>
        <p:txBody>
          <a:bodyPr wrap="square" rtlCol="0" anchor="t">
            <a:spAutoFit/>
          </a:bodyPr>
          <a:p>
            <a:pPr indent="457200" fontAlgn="auto">
              <a:lnSpc>
                <a:spcPct val="150000"/>
              </a:lnSpc>
            </a:pPr>
            <a:r>
              <a:rPr lang="zh-CN" altLang="en-US" sz="2400">
                <a:sym typeface="+mn-ea"/>
              </a:rPr>
              <a:t>2）主要工艺流程</a:t>
            </a:r>
            <a:endParaRPr lang="zh-CN" altLang="en-US" sz="2400"/>
          </a:p>
        </p:txBody>
      </p:sp>
      <p:sp>
        <p:nvSpPr>
          <p:cNvPr id="2" name="文本框 1"/>
          <p:cNvSpPr txBox="1"/>
          <p:nvPr/>
        </p:nvSpPr>
        <p:spPr>
          <a:xfrm>
            <a:off x="1158875" y="2348230"/>
            <a:ext cx="10194290" cy="64516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sz="2400"/>
              <a:t>本工序要求加工１６±０</a:t>
            </a:r>
            <a:r>
              <a:rPr lang="en-US" sz="2400"/>
              <a:t>.</a:t>
            </a:r>
            <a:r>
              <a:rPr sz="2400"/>
              <a:t>０５的端面、 两腰形孔</a:t>
            </a:r>
            <a:r>
              <a:rPr lang="zh-CN" sz="2400"/>
              <a:t>。</a:t>
            </a:r>
            <a:endParaRPr lang="zh-CN" sz="2400"/>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a:sym typeface="+mn-ea"/>
              </a:rPr>
              <a:t>明确设计任务、收集分析原始资料</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1327150"/>
            <a:ext cx="10405110" cy="1198880"/>
          </a:xfrm>
          <a:prstGeom prst="rect">
            <a:avLst/>
          </a:prstGeom>
          <a:noFill/>
        </p:spPr>
        <p:txBody>
          <a:bodyPr wrap="square" rtlCol="0" anchor="t">
            <a:spAutoFit/>
          </a:bodyPr>
          <a:p>
            <a:pPr indent="457200" fontAlgn="auto">
              <a:lnSpc>
                <a:spcPct val="150000"/>
              </a:lnSpc>
            </a:pPr>
            <a:r>
              <a:rPr lang="zh-CN" altLang="en-US" sz="2400">
                <a:sym typeface="+mn-ea"/>
              </a:rPr>
              <a:t>3)设计任务书</a:t>
            </a:r>
            <a:endParaRPr lang="zh-CN" altLang="en-US" sz="2400"/>
          </a:p>
          <a:p>
            <a:pPr indent="457200" fontAlgn="auto">
              <a:lnSpc>
                <a:spcPct val="150000"/>
              </a:lnSpc>
            </a:pPr>
            <a:endParaRPr lang="zh-CN" altLang="en-US" sz="2400"/>
          </a:p>
        </p:txBody>
      </p:sp>
      <p:pic>
        <p:nvPicPr>
          <p:cNvPr id="2" name="图片 1"/>
          <p:cNvPicPr>
            <a:picLocks noChangeAspect="1"/>
          </p:cNvPicPr>
          <p:nvPr>
            <p:custDataLst>
              <p:tags r:id="rId3"/>
            </p:custDataLst>
          </p:nvPr>
        </p:nvPicPr>
        <p:blipFill>
          <a:blip r:embed="rId4"/>
          <a:stretch>
            <a:fillRect/>
          </a:stretch>
        </p:blipFill>
        <p:spPr>
          <a:xfrm>
            <a:off x="2004695" y="2714625"/>
            <a:ext cx="8181975" cy="1428750"/>
          </a:xfrm>
          <a:prstGeom prst="rect">
            <a:avLst/>
          </a:prstGeom>
        </p:spPr>
      </p:pic>
    </p:spTree>
    <p:custDataLst>
      <p:tags r:id="rId5"/>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a:sym typeface="+mn-ea"/>
              </a:rPr>
              <a:t>明确设计任务、收集分析原始资料</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1327150"/>
            <a:ext cx="6101715" cy="1198880"/>
          </a:xfrm>
          <a:prstGeom prst="rect">
            <a:avLst/>
          </a:prstGeom>
          <a:noFill/>
        </p:spPr>
        <p:txBody>
          <a:bodyPr wrap="square" rtlCol="0" anchor="t">
            <a:spAutoFit/>
          </a:bodyPr>
          <a:p>
            <a:pPr indent="457200" fontAlgn="auto">
              <a:lnSpc>
                <a:spcPct val="150000"/>
              </a:lnSpc>
            </a:pPr>
            <a:r>
              <a:rPr lang="zh-CN" altLang="en-US" sz="2400">
                <a:sym typeface="+mn-ea"/>
              </a:rPr>
              <a:t>4)工序简图</a:t>
            </a:r>
            <a:endParaRPr lang="zh-CN" altLang="en-US" sz="2400"/>
          </a:p>
          <a:p>
            <a:pPr indent="457200" fontAlgn="auto">
              <a:lnSpc>
                <a:spcPct val="150000"/>
              </a:lnSpc>
            </a:pPr>
            <a:endParaRPr lang="zh-CN" altLang="en-US" sz="2400"/>
          </a:p>
        </p:txBody>
      </p:sp>
      <p:pic>
        <p:nvPicPr>
          <p:cNvPr id="2" name="图片 1"/>
          <p:cNvPicPr>
            <a:picLocks noChangeAspect="1"/>
          </p:cNvPicPr>
          <p:nvPr>
            <p:custDataLst>
              <p:tags r:id="rId3"/>
            </p:custDataLst>
          </p:nvPr>
        </p:nvPicPr>
        <p:blipFill>
          <a:blip r:embed="rId4"/>
          <a:stretch>
            <a:fillRect/>
          </a:stretch>
        </p:blipFill>
        <p:spPr>
          <a:xfrm>
            <a:off x="4429125" y="1231265"/>
            <a:ext cx="5928995" cy="5440680"/>
          </a:xfrm>
          <a:prstGeom prst="rect">
            <a:avLst/>
          </a:prstGeom>
        </p:spPr>
      </p:pic>
    </p:spTree>
    <p:custDataLst>
      <p:tags r:id="rId5"/>
    </p:custDataLst>
  </p:cSld>
  <p:clrMapOvr>
    <a:masterClrMapping/>
  </p:clrMapOvr>
</p:sld>
</file>

<file path=ppt/tags/tag1.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PLACING_PICTURE_USER_VIEWPORT" val="{&quot;height&quot;:7471,&quot;width&quot;:5074}"/>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29144"/>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29144"/>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7.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29144"/>
  <p:tag name="KSO_WM_TEMPLATE_THUMBS_INDEX" val="1、6、7、8、9、11、13、16、17、18"/>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年度_x000B_工作总结汇报"/>
  <p:tag name="KSO_WM_UNIT_NOCLEAR" val="0"/>
  <p:tag name="KSO_WM_UNIT_VALUE" val="14"/>
  <p:tag name="KSO_WM_UNIT_TYPE" val="a"/>
  <p:tag name="KSO_WM_UNIT_INDEX" val="1"/>
</p:tagLst>
</file>

<file path=ppt/tags/tag109.xml><?xml version="1.0" encoding="utf-8"?>
<p:tagLst xmlns:p="http://schemas.openxmlformats.org/presentationml/2006/main">
  <p:tag name="KSO_WM_SLIDE_ID" val="custom20229144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29144"/>
  <p:tag name="KSO_WM_SLIDE_LAYOUT" val="a_f"/>
  <p:tag name="KSO_WM_SLIDE_LAYOUT_CNT" val="2_2"/>
  <p:tag name="KSO_WM_TEMPLATE_THUMBS_INDEX" val="1、6、7、8、9、11、13、16、17、18"/>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29144_8*d*1"/>
  <p:tag name="KSO_WM_TEMPLATE_CATEGORY" val="custom"/>
  <p:tag name="KSO_WM_TEMPLATE_INDEX" val="20229144"/>
  <p:tag name="KSO_WM_UNIT_LAYERLEVEL" val="1"/>
  <p:tag name="KSO_WM_TAG_VERSION" val="1.0"/>
  <p:tag name="KSO_WM_BEAUTIFY_FLAG" val="#wm#"/>
  <p:tag name="KSO_WM_UNIT_VALUE" val="1904*1299"/>
  <p:tag name="KSO_WM_UNIT_TYPE" val="d"/>
  <p:tag name="KSO_WM_UNIT_INDEX"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2"/>
  <p:tag name="KSO_WM_TEMPLATE_CATEGORY" val="custom"/>
  <p:tag name="KSO_WM_TEMPLATE_INDEX" val="20229144"/>
  <p:tag name="KSO_WM_UNIT_LAYERLEVEL" val="1"/>
  <p:tag name="KSO_WM_TAG_VERSION" val="1.0"/>
  <p:tag name="KSO_WM_BEAUTIFY_FLAG" val="#wm#"/>
  <p:tag name="KSO_WM_UNIT_TYPE" val="i"/>
  <p:tag name="KSO_WM_UNIT_INDEX"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3"/>
  <p:tag name="KSO_WM_TEMPLATE_CATEGORY" val="custom"/>
  <p:tag name="KSO_WM_TEMPLATE_INDEX" val="20229144"/>
  <p:tag name="KSO_WM_UNIT_LAYERLEVEL" val="1"/>
  <p:tag name="KSO_WM_TAG_VERSION" val="1.0"/>
  <p:tag name="KSO_WM_BEAUTIFY_FLAG" val="#wm#"/>
  <p:tag name="KSO_WM_UNIT_TYPE" val="i"/>
  <p:tag name="KSO_WM_UNIT_INDEX" val="3"/>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4"/>
  <p:tag name="KSO_WM_TEMPLATE_CATEGORY" val="custom"/>
  <p:tag name="KSO_WM_TEMPLATE_INDEX" val="20229144"/>
  <p:tag name="KSO_WM_UNIT_LAYERLEVEL" val="1"/>
  <p:tag name="KSO_WM_TAG_VERSION" val="1.0"/>
  <p:tag name="KSO_WM_BEAUTIFY_FLAG" val="#wm#"/>
  <p:tag name="KSO_WM_UNIT_TYPE" val="i"/>
  <p:tag name="KSO_WM_UNIT_INDEX" val="4"/>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f*1"/>
  <p:tag name="KSO_WM_TEMPLATE_CATEGORY" val="custom"/>
  <p:tag name="KSO_WM_TEMPLATE_INDEX" val="20229144"/>
  <p:tag name="KSO_WM_UNIT_LAYERLEVEL" val="1"/>
  <p:tag name="KSO_WM_TAG_VERSION" val="1.0"/>
  <p:tag name="KSO_WM_BEAUTIFY_FLAG" val="#wm#"/>
  <p:tag name="KSO_WM_UNIT_SUBTYPE" val="a"/>
  <p:tag name="KSO_WM_UNIT_PRESET_TEXT" val="您的正文已经经简明扼要，字字珠玑，但信息却千丝万缕、错综复杂，需要用更多的文字来表述；但请您尽可能提炼思想的精髓，否则容易造成观者的阅读压力，适得其反。"/>
  <p:tag name="KSO_WM_UNIT_NOCLEAR" val="0"/>
  <p:tag name="KSO_WM_UNIT_VALUE" val="135"/>
  <p:tag name="KSO_WM_UNIT_TYPE" val="f"/>
  <p:tag name="KSO_WM_UNIT_INDEX"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单击添加内容标题"/>
  <p:tag name="KSO_WM_UNIT_NOCLEAR" val="0"/>
  <p:tag name="KSO_WM_UNIT_VALUE" val="9"/>
  <p:tag name="KSO_WM_UNIT_TYPE" val="a"/>
  <p:tag name="KSO_WM_UNIT_INDEX" val="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2.xml><?xml version="1.0" encoding="utf-8"?>
<p:tagLst xmlns:p="http://schemas.openxmlformats.org/presentationml/2006/main">
  <p:tag name="KSO_WM_BEAUTIFY_FLAG" val="#wm#"/>
  <p:tag name="KSO_WM_TEMPLATE_CATEGORY" val="custom"/>
  <p:tag name="KSO_WM_TEMPLATE_INDEX" val="20229144"/>
  <p:tag name="KSO_WM_SLIDE_ID" val="custom20229144_8"/>
  <p:tag name="KSO_WM_TEMPLATE_SUBCATEGORY" val="0"/>
  <p:tag name="KSO_WM_TEMPLATE_MASTER_TYPE" val="1"/>
  <p:tag name="KSO_WM_TEMPLATE_COLOR_TYPE" val="1"/>
  <p:tag name="KSO_WM_SLIDE_ITEM_CNT" val="0"/>
  <p:tag name="KSO_WM_SLIDE_INDEX" val="8"/>
  <p:tag name="KSO_WM_TAG_VERSION" val="1.0"/>
  <p:tag name="KSO_WM_SLIDE_TYPE" val="text"/>
  <p:tag name="KSO_WM_SLIDE_SUBTYPE" val="picTxt"/>
  <p:tag name="KSO_WM_SLIDE_SIZE" val="916*541"/>
  <p:tag name="KSO_WM_SLIDE_POSITION" val="-10*0"/>
  <p:tag name="KSO_WM_SLIDE_LAYOUT" val="a_d_f"/>
  <p:tag name="KSO_WM_SLIDE_LAYOUT_CNT" val="1_1_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i*1"/>
  <p:tag name="KSO_WM_TEMPLATE_CATEGORY" val="custom"/>
  <p:tag name="KSO_WM_TEMPLATE_INDEX" val="20229144"/>
  <p:tag name="KSO_WM_UNIT_LAYERLEVEL" val="1"/>
  <p:tag name="KSO_WM_TAG_VERSION" val="1.0"/>
  <p:tag name="KSO_WM_BEAUTIFY_FLAG" val="#wm#"/>
  <p:tag name="KSO_WM_DIAGRAM_GROUP_CODE" val="l1-5"/>
  <p:tag name="KSO_WM_UNIT_TYPE" val="i"/>
  <p:tag name="KSO_WM_UNIT_INDEX" val="1"/>
  <p:tag name="KSO_WM_UNIT_FILL_FORE_SCHEMECOLOR_INDEX" val="5"/>
  <p:tag name="KSO_WM_UNIT_SHADOW_SCHEMECOLOR_INDEX" val="5"/>
  <p:tag name="KSO_WM_UNIT_TEXT_FILL_FORE_SCHEMECOLOR_INDEX" val="1"/>
  <p:tag name="KSO_WM_UNIT_TEXT_FILL_TYPE" val="1"/>
  <p:tag name="KSO_WM_UNIT_USESOURCEFORMAT_APPLY"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3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3_1"/>
  <p:tag name="KSO_WM_UNIT_FILL_FORE_SCHEMECOLOR_INDEX" val="5"/>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a*1_4_1"/>
  <p:tag name="KSO_WM_TEMPLATE_CATEGORY" val="custom"/>
  <p:tag name="KSO_WM_TEMPLATE_INDEX" val="20229144"/>
  <p:tag name="KSO_WM_UNIT_LAYERLEVEL" val="1_1_1"/>
  <p:tag name="KSO_WM_TAG_VERSION" val="1.0"/>
  <p:tag name="KSO_WM_BEAUTIFY_FLAG" val=""/>
  <p:tag name="KSO_WM_UNIT_ISCONTENTSTITLE" val="0"/>
  <p:tag name="KSO_WM_UNIT_ISNUMDGMTITLE" val="0"/>
  <p:tag name="KSO_WM_UNIT_PRESET_TEXT" val="1000"/>
  <p:tag name="KSO_WM_UNIT_NOCLEAR" val="0"/>
  <p:tag name="KSO_WM_DIAGRAM_GROUP_CODE" val="l1-5"/>
  <p:tag name="KSO_WM_UNIT_TYPE" val="l_h_a"/>
  <p:tag name="KSO_WM_UNIT_INDEX" val="1_4_1"/>
  <p:tag name="KSO_WM_UNIT_TEXT_FILL_FORE_SCHEMECOLOR_INDEX" val="5"/>
  <p:tag name="KSO_WM_UNIT_TEXT_FILL_TYPE" val="1"/>
  <p:tag name="KSO_WM_UNIT_USESOURCEFORMAT_APPLY" val="1"/>
  <p:tag name="KSO_WM_DIAGRAM_VIRTUALLY_FRAME" val="{&quot;height&quot;:352.4,&quot;left&quot;:59.45,&quot;top&quot;:130.5,&quot;width&quot;:851.5438582677165}"/>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a*1_4_1"/>
  <p:tag name="KSO_WM_TEMPLATE_CATEGORY" val="custom"/>
  <p:tag name="KSO_WM_TEMPLATE_INDEX" val="20229144"/>
  <p:tag name="KSO_WM_UNIT_LAYERLEVEL" val="1_1_1"/>
  <p:tag name="KSO_WM_TAG_VERSION" val="1.0"/>
  <p:tag name="KSO_WM_BEAUTIFY_FLAG" val=""/>
  <p:tag name="KSO_WM_UNIT_ISCONTENTSTITLE" val="0"/>
  <p:tag name="KSO_WM_UNIT_ISNUMDGMTITLE" val="0"/>
  <p:tag name="KSO_WM_UNIT_PRESET_TEXT" val="1000"/>
  <p:tag name="KSO_WM_UNIT_NOCLEAR" val="0"/>
  <p:tag name="KSO_WM_DIAGRAM_GROUP_CODE" val="l1-5"/>
  <p:tag name="KSO_WM_UNIT_TYPE" val="l_h_a"/>
  <p:tag name="KSO_WM_UNIT_INDEX" val="1_4_1"/>
  <p:tag name="KSO_WM_UNIT_TEXT_FILL_FORE_SCHEMECOLOR_INDEX" val="5"/>
  <p:tag name="KSO_WM_UNIT_TEXT_FILL_TYPE" val="1"/>
  <p:tag name="KSO_WM_UNIT_USESOURCEFORMAT_APPLY" val="1"/>
  <p:tag name="KSO_WM_DIAGRAM_VIRTUALLY_FRAME" val="{&quot;height&quot;:352.4,&quot;left&quot;:59.45,&quot;top&quot;:130.5,&quot;width&quot;:851.5438582677165}"/>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wm#"/>
  <p:tag name="KSO_WM_TEMPLATE_CATEGORY" val="custom"/>
  <p:tag name="KSO_WM_TEMPLATE_INDEX" val="20229144"/>
  <p:tag name="KSO_WM_SLIDE_ID" val="custom20229144_16"/>
  <p:tag name="KSO_WM_TEMPLATE_SUBCATEGORY" val="0"/>
  <p:tag name="KSO_WM_TEMPLATE_MASTER_TYPE" val="1"/>
  <p:tag name="KSO_WM_TEMPLATE_COLOR_TYPE" val="1"/>
  <p:tag name="KSO_WM_SLIDE_ITEM_CNT" val="4"/>
  <p:tag name="KSO_WM_SLIDE_INDEX" val="16"/>
  <p:tag name="KSO_WM_TAG_VERSION" val="1.0"/>
  <p:tag name="KSO_WM_SLIDE_TYPE" val="text"/>
  <p:tag name="KSO_WM_SLIDE_SUBTYPE" val="diag"/>
  <p:tag name="KSO_WM_SLIDE_SIZE" val="851.544*352.4"/>
  <p:tag name="KSO_WM_SLIDE_POSITION" val="59.45*130.5"/>
  <p:tag name="KSO_WM_DIAGRAM_GROUP_CODE" val="l1-5"/>
  <p:tag name="KSO_WM_SLIDE_DIAGTYPE" val="l"/>
  <p:tag name="KSO_WM_SLIDE_LAYOUT" val="a_l"/>
  <p:tag name="KSO_WM_SLIDE_LAYOUT_CNT" val="1_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a*1"/>
  <p:tag name="KSO_WM_TEMPLATE_CATEGORY" val="custom"/>
  <p:tag name="KSO_WM_TEMPLATE_INDEX" val="20229144"/>
  <p:tag name="KSO_WM_UNIT_LAYERLEVEL" val="1"/>
  <p:tag name="KSO_WM_TAG_VERSION" val="1.0"/>
  <p:tag name="KSO_WM_BEAUTIFY_FLAG" val="#wm#"/>
  <p:tag name="KSO_WM_UNIT_ISCONTENTSTITLE" val="1"/>
  <p:tag name="KSO_WM_UNIT_ISNUMDGMTITLE" val="0"/>
  <p:tag name="KSO_WM_UNIT_PRESET_TEXT" val="目 录"/>
  <p:tag name="KSO_WM_UNIT_NOCLEAR" val="1"/>
  <p:tag name="KSO_WM_UNIT_VALUE" val="2"/>
  <p:tag name="KSO_WM_DIAGRAM_GROUP_CODE" val="l1-1"/>
  <p:tag name="KSO_WM_UNIT_TYPE" val="a"/>
  <p:tag name="KSO_WM_UNIT_INDEX" val="1"/>
  <p:tag name="KSO_WM_UNIT_TEXT_FILL_FORE_SCHEMECOLOR_INDEX" val="5"/>
  <p:tag name="KSO_WM_UNIT_USESOURCEFORMAT_APPLY" val="1"/>
</p:tagLst>
</file>

<file path=ppt/tags/tag13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3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38.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2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39.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1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1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1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1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2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2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2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3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3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3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52.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3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53.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2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54.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1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1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1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1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2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2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2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3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3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3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6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2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68.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1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1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1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1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2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2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2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77.xml><?xml version="1.0" encoding="utf-8"?>
<p:tagLst xmlns:p="http://schemas.openxmlformats.org/presentationml/2006/main">
  <p:tag name="KSO_WM_BEAUTIFY_FLAG" val="#wm#"/>
  <p:tag name="KSO_WM_TEMPLATE_CATEGORY" val="custom"/>
  <p:tag name="KSO_WM_TEMPLATE_INDEX" val="20229144"/>
  <p:tag name="KSO_WM_SLIDE_ID" val="custom20229144_3"/>
  <p:tag name="KSO_WM_TEMPLATE_SUBCATEGORY" val="0"/>
  <p:tag name="KSO_WM_TEMPLATE_MASTER_TYPE" val="1"/>
  <p:tag name="KSO_WM_TEMPLATE_COLOR_TYPE" val="1"/>
  <p:tag name="KSO_WM_SLIDE_ITEM_CNT" val="3"/>
  <p:tag name="KSO_WM_SLIDE_INDEX" val="3"/>
  <p:tag name="KSO_WM_TAG_VERSION" val="1.0"/>
  <p:tag name="KSO_WM_SLIDE_TYPE" val="contents"/>
  <p:tag name="KSO_WM_SLIDE_SUBTYPE" val="diag"/>
  <p:tag name="KSO_WM_DIAGRAM_GROUP_CODE" val="l1-1"/>
  <p:tag name="KSO_WM_SLIDE_DIAGTYPE" val="l"/>
  <p:tag name="KSO_WM_SLIDE_LAYOUT" val="a_l"/>
  <p:tag name="KSO_WM_SLIDE_LAYOUT_CNT" val="1_1"/>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9.xml><?xml version="1.0" encoding="utf-8"?>
<p:tagLst xmlns:p="http://schemas.openxmlformats.org/presentationml/2006/main">
  <p:tag name="KSO_WM_BEAUTIFY_FLAG" val=""/>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BEAUTIFY_FLAG" val=""/>
</p:tagLst>
</file>

<file path=ppt/tags/tag181.xml><?xml version="1.0" encoding="utf-8"?>
<p:tagLst xmlns:p="http://schemas.openxmlformats.org/presentationml/2006/main">
  <p:tag name="KSO_WM_BEAUTIFY_FLAG" val="#wm#"/>
  <p:tag name="KSO_WM_TEMPLATE_CATEGORY" val="custom"/>
  <p:tag name="KSO_WM_TEMPLATE_INDEX" val="20229144"/>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4.xml><?xml version="1.0" encoding="utf-8"?>
<p:tagLst xmlns:p="http://schemas.openxmlformats.org/presentationml/2006/main">
  <p:tag name="KSO_WM_BEAUTIFY_FLAG" val=""/>
</p:tagLst>
</file>

<file path=ppt/tags/tag185.xml><?xml version="1.0" encoding="utf-8"?>
<p:tagLst xmlns:p="http://schemas.openxmlformats.org/presentationml/2006/main">
  <p:tag name="KSO_WM_BEAUTIFY_FLAG" val=""/>
</p:tagLst>
</file>

<file path=ppt/tags/tag186.xml><?xml version="1.0" encoding="utf-8"?>
<p:tagLst xmlns:p="http://schemas.openxmlformats.org/presentationml/2006/main">
  <p:tag name="KSO_WM_BEAUTIFY_FLAG" val="#wm#"/>
  <p:tag name="KSO_WM_TEMPLATE_CATEGORY" val="custom"/>
  <p:tag name="KSO_WM_TEMPLATE_INDEX" val="20229144"/>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BEAUTIFY_FLAG" val="#wm#"/>
  <p:tag name="KSO_WM_TEMPLATE_CATEGORY" val="custom"/>
  <p:tag name="KSO_WM_TEMPLATE_INDEX" val="20229144"/>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
</p:tagLst>
</file>

<file path=ppt/tags/tag193.xml><?xml version="1.0" encoding="utf-8"?>
<p:tagLst xmlns:p="http://schemas.openxmlformats.org/presentationml/2006/main">
  <p:tag name="KSO_WM_BEAUTIFY_FLAG" val="#wm#"/>
  <p:tag name="KSO_WM_TEMPLATE_CATEGORY" val="custom"/>
  <p:tag name="KSO_WM_TEMPLATE_INDEX" val="20229144"/>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95.xml><?xml version="1.0" encoding="utf-8"?>
<p:tagLst xmlns:p="http://schemas.openxmlformats.org/presentationml/2006/main">
  <p:tag name="KSO_WM_BEAUTIFY_FLAG" val=""/>
</p:tagLst>
</file>

<file path=ppt/tags/tag196.xml><?xml version="1.0" encoding="utf-8"?>
<p:tagLst xmlns:p="http://schemas.openxmlformats.org/presentationml/2006/main">
  <p:tag name="KSO_WM_BEAUTIFY_FLAG" val=""/>
</p:tagLst>
</file>

<file path=ppt/tags/tag197.xml><?xml version="1.0" encoding="utf-8"?>
<p:tagLst xmlns:p="http://schemas.openxmlformats.org/presentationml/2006/main">
  <p:tag name="KSO_WM_BEAUTIFY_FLAG" val="#wm#"/>
  <p:tag name="KSO_WM_TEMPLATE_CATEGORY" val="custom"/>
  <p:tag name="KSO_WM_TEMPLATE_INDEX" val="20229144"/>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99.xml><?xml version="1.0" encoding="utf-8"?>
<p:tagLst xmlns:p="http://schemas.openxmlformats.org/presentationml/2006/main">
  <p:tag name="KSO_WM_BEAUTIFY_FLAG" val=""/>
</p:tagLst>
</file>

<file path=ppt/tags/tag2.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PLACING_PICTURE_USER_VIEWPORT" val="{&quot;height&quot;:5074,&quot;width&quot;:2218}"/>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BEAUTIFY_FLAG" val=""/>
</p:tagLst>
</file>

<file path=ppt/tags/tag201.xml><?xml version="1.0" encoding="utf-8"?>
<p:tagLst xmlns:p="http://schemas.openxmlformats.org/presentationml/2006/main">
  <p:tag name="KSO_WM_BEAUTIFY_FLAG" val="#wm#"/>
  <p:tag name="KSO_WM_TEMPLATE_CATEGORY" val="custom"/>
  <p:tag name="KSO_WM_TEMPLATE_INDEX" val="20229144"/>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03.xml><?xml version="1.0" encoding="utf-8"?>
<p:tagLst xmlns:p="http://schemas.openxmlformats.org/presentationml/2006/main">
  <p:tag name="KSO_WM_BEAUTIFY_FLAG" val=""/>
</p:tagLst>
</file>

<file path=ppt/tags/tag204.xml><?xml version="1.0" encoding="utf-8"?>
<p:tagLst xmlns:p="http://schemas.openxmlformats.org/presentationml/2006/main">
  <p:tag name="KSO_WM_BEAUTIFY_FLAG" val=""/>
</p:tagLst>
</file>

<file path=ppt/tags/tag205.xml><?xml version="1.0" encoding="utf-8"?>
<p:tagLst xmlns:p="http://schemas.openxmlformats.org/presentationml/2006/main">
  <p:tag name="KSO_WM_BEAUTIFY_FLAG" val=""/>
</p:tagLst>
</file>

<file path=ppt/tags/tag206.xml><?xml version="1.0" encoding="utf-8"?>
<p:tagLst xmlns:p="http://schemas.openxmlformats.org/presentationml/2006/main">
  <p:tag name="KSO_WM_BEAUTIFY_FLAG" val=""/>
</p:tagLst>
</file>

<file path=ppt/tags/tag207.xml><?xml version="1.0" encoding="utf-8"?>
<p:tagLst xmlns:p="http://schemas.openxmlformats.org/presentationml/2006/main">
  <p:tag name="KSO_WM_BEAUTIFY_FLAG" val=""/>
</p:tagLst>
</file>

<file path=ppt/tags/tag208.xml><?xml version="1.0" encoding="utf-8"?>
<p:tagLst xmlns:p="http://schemas.openxmlformats.org/presentationml/2006/main">
  <p:tag name="KSO_WM_BEAUTIFY_FLAG" val="#wm#"/>
  <p:tag name="KSO_WM_TEMPLATE_CATEGORY" val="custom"/>
  <p:tag name="KSO_WM_TEMPLATE_INDEX" val="20229144"/>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BEAUTIFY_FLAG" val=""/>
</p:tagLst>
</file>

<file path=ppt/tags/tag211.xml><?xml version="1.0" encoding="utf-8"?>
<p:tagLst xmlns:p="http://schemas.openxmlformats.org/presentationml/2006/main">
  <p:tag name="KSO_WM_BEAUTIFY_FLAG" val=""/>
</p:tagLst>
</file>

<file path=ppt/tags/tag212.xml><?xml version="1.0" encoding="utf-8"?>
<p:tagLst xmlns:p="http://schemas.openxmlformats.org/presentationml/2006/main">
  <p:tag name="KSO_WM_BEAUTIFY_FLAG" val=""/>
</p:tagLst>
</file>

<file path=ppt/tags/tag213.xml><?xml version="1.0" encoding="utf-8"?>
<p:tagLst xmlns:p="http://schemas.openxmlformats.org/presentationml/2006/main">
  <p:tag name="KSO_WM_BEAUTIFY_FLAG" val="#wm#"/>
  <p:tag name="KSO_WM_TEMPLATE_CATEGORY" val="custom"/>
  <p:tag name="KSO_WM_TEMPLATE_INDEX" val="20229144"/>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15.xml><?xml version="1.0" encoding="utf-8"?>
<p:tagLst xmlns:p="http://schemas.openxmlformats.org/presentationml/2006/main">
  <p:tag name="KSO_WM_BEAUTIFY_FLAG" val=""/>
</p:tagLst>
</file>

<file path=ppt/tags/tag216.xml><?xml version="1.0" encoding="utf-8"?>
<p:tagLst xmlns:p="http://schemas.openxmlformats.org/presentationml/2006/main">
  <p:tag name="KSO_WM_BEAUTIFY_FLAG" val=""/>
</p:tagLst>
</file>

<file path=ppt/tags/tag217.xml><?xml version="1.0" encoding="utf-8"?>
<p:tagLst xmlns:p="http://schemas.openxmlformats.org/presentationml/2006/main">
  <p:tag name="KSO_WM_BEAUTIFY_FLAG" val="#wm#"/>
  <p:tag name="KSO_WM_TEMPLATE_CATEGORY" val="custom"/>
  <p:tag name="KSO_WM_TEMPLATE_INDEX" val="20229144"/>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19.xml><?xml version="1.0" encoding="utf-8"?>
<p:tagLst xmlns:p="http://schemas.openxmlformats.org/presentationml/2006/main">
  <p:tag name="KSO_WM_BEAUTIFY_FLAG" val=""/>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BEAUTIFY_FLAG" val=""/>
</p:tagLst>
</file>

<file path=ppt/tags/tag221.xml><?xml version="1.0" encoding="utf-8"?>
<p:tagLst xmlns:p="http://schemas.openxmlformats.org/presentationml/2006/main">
  <p:tag name="KSO_WM_BEAUTIFY_FLAG" val="#wm#"/>
  <p:tag name="KSO_WM_TEMPLATE_CATEGORY" val="custom"/>
  <p:tag name="KSO_WM_TEMPLATE_INDEX" val="20229144"/>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23.xml><?xml version="1.0" encoding="utf-8"?>
<p:tagLst xmlns:p="http://schemas.openxmlformats.org/presentationml/2006/main">
  <p:tag name="KSO_WM_BEAUTIFY_FLAG" val=""/>
</p:tagLst>
</file>

<file path=ppt/tags/tag224.xml><?xml version="1.0" encoding="utf-8"?>
<p:tagLst xmlns:p="http://schemas.openxmlformats.org/presentationml/2006/main">
  <p:tag name="KSO_WM_BEAUTIFY_FLAG" val=""/>
</p:tagLst>
</file>

<file path=ppt/tags/tag225.xml><?xml version="1.0" encoding="utf-8"?>
<p:tagLst xmlns:p="http://schemas.openxmlformats.org/presentationml/2006/main">
  <p:tag name="KSO_WM_BEAUTIFY_FLAG" val="#wm#"/>
  <p:tag name="KSO_WM_TEMPLATE_CATEGORY" val="custom"/>
  <p:tag name="KSO_WM_TEMPLATE_INDEX" val="20229144"/>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27.xml><?xml version="1.0" encoding="utf-8"?>
<p:tagLst xmlns:p="http://schemas.openxmlformats.org/presentationml/2006/main">
  <p:tag name="KSO_WM_BEAUTIFY_FLAG" val=""/>
</p:tagLst>
</file>

<file path=ppt/tags/tag228.xml><?xml version="1.0" encoding="utf-8"?>
<p:tagLst xmlns:p="http://schemas.openxmlformats.org/presentationml/2006/main">
  <p:tag name="KSO_WM_BEAUTIFY_FLAG" val=""/>
</p:tagLst>
</file>

<file path=ppt/tags/tag229.xml><?xml version="1.0" encoding="utf-8"?>
<p:tagLst xmlns:p="http://schemas.openxmlformats.org/presentationml/2006/main">
  <p:tag name="KSO_WM_BEAUTIFY_FLAG" val="#wm#"/>
  <p:tag name="KSO_WM_TEMPLATE_CATEGORY" val="custom"/>
  <p:tag name="KSO_WM_TEMPLATE_INDEX" val="20229144"/>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31.xml><?xml version="1.0" encoding="utf-8"?>
<p:tagLst xmlns:p="http://schemas.openxmlformats.org/presentationml/2006/main">
  <p:tag name="KSO_WM_BEAUTIFY_FLAG" val=""/>
</p:tagLst>
</file>

<file path=ppt/tags/tag232.xml><?xml version="1.0" encoding="utf-8"?>
<p:tagLst xmlns:p="http://schemas.openxmlformats.org/presentationml/2006/main">
  <p:tag name="KSO_WM_BEAUTIFY_FLAG" val=""/>
</p:tagLst>
</file>

<file path=ppt/tags/tag233.xml><?xml version="1.0" encoding="utf-8"?>
<p:tagLst xmlns:p="http://schemas.openxmlformats.org/presentationml/2006/main">
  <p:tag name="KSO_WM_BEAUTIFY_FLAG" val="#wm#"/>
  <p:tag name="KSO_WM_TEMPLATE_CATEGORY" val="custom"/>
  <p:tag name="KSO_WM_TEMPLATE_INDEX" val="20229144"/>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35.xml><?xml version="1.0" encoding="utf-8"?>
<p:tagLst xmlns:p="http://schemas.openxmlformats.org/presentationml/2006/main">
  <p:tag name="KSO_WM_BEAUTIFY_FLAG" val=""/>
</p:tagLst>
</file>

<file path=ppt/tags/tag236.xml><?xml version="1.0" encoding="utf-8"?>
<p:tagLst xmlns:p="http://schemas.openxmlformats.org/presentationml/2006/main">
  <p:tag name="KSO_WM_BEAUTIFY_FLAG" val="#wm#"/>
  <p:tag name="KSO_WM_TEMPLATE_CATEGORY" val="custom"/>
  <p:tag name="KSO_WM_TEMPLATE_INDEX" val="20229144"/>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38.xml><?xml version="1.0" encoding="utf-8"?>
<p:tagLst xmlns:p="http://schemas.openxmlformats.org/presentationml/2006/main">
  <p:tag name="KSO_WM_BEAUTIFY_FLAG" val=""/>
</p:tagLst>
</file>

<file path=ppt/tags/tag239.xml><?xml version="1.0" encoding="utf-8"?>
<p:tagLst xmlns:p="http://schemas.openxmlformats.org/presentationml/2006/main">
  <p:tag name="KSO_WM_BEAUTIFY_FLAG" val="#wm#"/>
  <p:tag name="KSO_WM_TEMPLATE_CATEGORY" val="custom"/>
  <p:tag name="KSO_WM_TEMPLATE_INDEX" val="20229144"/>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41.xml><?xml version="1.0" encoding="utf-8"?>
<p:tagLst xmlns:p="http://schemas.openxmlformats.org/presentationml/2006/main">
  <p:tag name="KSO_WM_BEAUTIFY_FLAG" val=""/>
</p:tagLst>
</file>

<file path=ppt/tags/tag242.xml><?xml version="1.0" encoding="utf-8"?>
<p:tagLst xmlns:p="http://schemas.openxmlformats.org/presentationml/2006/main">
  <p:tag name="KSO_WM_BEAUTIFY_FLAG" val="#wm#"/>
  <p:tag name="KSO_WM_TEMPLATE_CATEGORY" val="custom"/>
  <p:tag name="KSO_WM_TEMPLATE_INDEX" val="20229144"/>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44.xml><?xml version="1.0" encoding="utf-8"?>
<p:tagLst xmlns:p="http://schemas.openxmlformats.org/presentationml/2006/main">
  <p:tag name="KSO_WM_BEAUTIFY_FLAG" val=""/>
</p:tagLst>
</file>

<file path=ppt/tags/tag245.xml><?xml version="1.0" encoding="utf-8"?>
<p:tagLst xmlns:p="http://schemas.openxmlformats.org/presentationml/2006/main">
  <p:tag name="KSO_WM_BEAUTIFY_FLAG" val=""/>
</p:tagLst>
</file>

<file path=ppt/tags/tag246.xml><?xml version="1.0" encoding="utf-8"?>
<p:tagLst xmlns:p="http://schemas.openxmlformats.org/presentationml/2006/main">
  <p:tag name="KSO_WM_BEAUTIFY_FLAG" val=""/>
</p:tagLst>
</file>

<file path=ppt/tags/tag247.xml><?xml version="1.0" encoding="utf-8"?>
<p:tagLst xmlns:p="http://schemas.openxmlformats.org/presentationml/2006/main">
  <p:tag name="KSO_WM_BEAUTIFY_FLAG" val=""/>
</p:tagLst>
</file>

<file path=ppt/tags/tag248.xml><?xml version="1.0" encoding="utf-8"?>
<p:tagLst xmlns:p="http://schemas.openxmlformats.org/presentationml/2006/main">
  <p:tag name="KSO_WM_BEAUTIFY_FLAG" val="#wm#"/>
  <p:tag name="KSO_WM_TEMPLATE_CATEGORY" val="custom"/>
  <p:tag name="KSO_WM_TEMPLATE_INDEX" val="20229144"/>
</p:tagLst>
</file>

<file path=ppt/tags/tag249.xml><?xml version="1.0" encoding="utf-8"?>
<p:tagLst xmlns:p="http://schemas.openxmlformats.org/presentationml/2006/main">
  <p:tag name="KSO_WM_BEAUTIFY_FLAG" val=""/>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BEAUTIFY_FLAG" val=""/>
</p:tagLst>
</file>

<file path=ppt/tags/tag251.xml><?xml version="1.0" encoding="utf-8"?>
<p:tagLst xmlns:p="http://schemas.openxmlformats.org/presentationml/2006/main">
  <p:tag name="KSO_WM_BEAUTIFY_FLAG" val=""/>
</p:tagLst>
</file>

<file path=ppt/tags/tag252.xml><?xml version="1.0" encoding="utf-8"?>
<p:tagLst xmlns:p="http://schemas.openxmlformats.org/presentationml/2006/main">
  <p:tag name="KSO_WM_BEAUTIFY_FLAG" val="#wm#"/>
  <p:tag name="KSO_WM_TEMPLATE_CATEGORY" val="custom"/>
  <p:tag name="KSO_WM_TEMPLATE_INDEX" val="20229144"/>
</p:tagLst>
</file>

<file path=ppt/tags/tag253.xml><?xml version="1.0" encoding="utf-8"?>
<p:tagLst xmlns:p="http://schemas.openxmlformats.org/presentationml/2006/main">
  <p:tag name="KSO_WM_BEAUTIFY_FLAG" val=""/>
</p:tagLst>
</file>

<file path=ppt/tags/tag254.xml><?xml version="1.0" encoding="utf-8"?>
<p:tagLst xmlns:p="http://schemas.openxmlformats.org/presentationml/2006/main">
  <p:tag name="KSO_WM_BEAUTIFY_FLAG" val=""/>
</p:tagLst>
</file>

<file path=ppt/tags/tag255.xml><?xml version="1.0" encoding="utf-8"?>
<p:tagLst xmlns:p="http://schemas.openxmlformats.org/presentationml/2006/main">
  <p:tag name="KSO_WM_BEAUTIFY_FLAG" val=""/>
</p:tagLst>
</file>

<file path=ppt/tags/tag256.xml><?xml version="1.0" encoding="utf-8"?>
<p:tagLst xmlns:p="http://schemas.openxmlformats.org/presentationml/2006/main">
  <p:tag name="KSO_WM_BEAUTIFY_FLAG" val="#wm#"/>
  <p:tag name="KSO_WM_TEMPLATE_CATEGORY" val="custom"/>
  <p:tag name="KSO_WM_TEMPLATE_INDEX" val="20229144"/>
</p:tagLst>
</file>

<file path=ppt/tags/tag257.xml><?xml version="1.0" encoding="utf-8"?>
<p:tagLst xmlns:p="http://schemas.openxmlformats.org/presentationml/2006/main">
  <p:tag name="KSO_WM_BEAUTIFY_FLAG" val=""/>
</p:tagLst>
</file>

<file path=ppt/tags/tag258.xml><?xml version="1.0" encoding="utf-8"?>
<p:tagLst xmlns:p="http://schemas.openxmlformats.org/presentationml/2006/main">
  <p:tag name="KSO_WM_BEAUTIFY_FLAG" val=""/>
</p:tagLst>
</file>

<file path=ppt/tags/tag259.xml><?xml version="1.0" encoding="utf-8"?>
<p:tagLst xmlns:p="http://schemas.openxmlformats.org/presentationml/2006/main">
  <p:tag name="KSO_WM_BEAUTIFY_FLAG" val=""/>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60.xml><?xml version="1.0" encoding="utf-8"?>
<p:tagLst xmlns:p="http://schemas.openxmlformats.org/presentationml/2006/main">
  <p:tag name="KSO_WM_BEAUTIFY_FLAG" val="#wm#"/>
  <p:tag name="KSO_WM_TEMPLATE_CATEGORY" val="custom"/>
  <p:tag name="KSO_WM_TEMPLATE_INDEX" val="20229144"/>
</p:tagLst>
</file>

<file path=ppt/tags/tag261.xml><?xml version="1.0" encoding="utf-8"?>
<p:tagLst xmlns:p="http://schemas.openxmlformats.org/presentationml/2006/main">
  <p:tag name="KSO_WM_BEAUTIFY_FLAG" val=""/>
</p:tagLst>
</file>

<file path=ppt/tags/tag262.xml><?xml version="1.0" encoding="utf-8"?>
<p:tagLst xmlns:p="http://schemas.openxmlformats.org/presentationml/2006/main">
  <p:tag name="KSO_WM_BEAUTIFY_FLAG" val=""/>
</p:tagLst>
</file>

<file path=ppt/tags/tag263.xml><?xml version="1.0" encoding="utf-8"?>
<p:tagLst xmlns:p="http://schemas.openxmlformats.org/presentationml/2006/main">
  <p:tag name="KSO_WM_BEAUTIFY_FLAG" val=""/>
</p:tagLst>
</file>

<file path=ppt/tags/tag264.xml><?xml version="1.0" encoding="utf-8"?>
<p:tagLst xmlns:p="http://schemas.openxmlformats.org/presentationml/2006/main">
  <p:tag name="KSO_WM_BEAUTIFY_FLAG" val="#wm#"/>
  <p:tag name="KSO_WM_TEMPLATE_CATEGORY" val="custom"/>
  <p:tag name="KSO_WM_TEMPLATE_INDEX" val="20229144"/>
</p:tagLst>
</file>

<file path=ppt/tags/tag265.xml><?xml version="1.0" encoding="utf-8"?>
<p:tagLst xmlns:p="http://schemas.openxmlformats.org/presentationml/2006/main">
  <p:tag name="KSO_WM_BEAUTIFY_FLAG" val=""/>
</p:tagLst>
</file>

<file path=ppt/tags/tag266.xml><?xml version="1.0" encoding="utf-8"?>
<p:tagLst xmlns:p="http://schemas.openxmlformats.org/presentationml/2006/main">
  <p:tag name="KSO_WM_BEAUTIFY_FLAG" val=""/>
</p:tagLst>
</file>

<file path=ppt/tags/tag267.xml><?xml version="1.0" encoding="utf-8"?>
<p:tagLst xmlns:p="http://schemas.openxmlformats.org/presentationml/2006/main">
  <p:tag name="KSO_WM_BEAUTIFY_FLAG" val=""/>
</p:tagLst>
</file>

<file path=ppt/tags/tag268.xml><?xml version="1.0" encoding="utf-8"?>
<p:tagLst xmlns:p="http://schemas.openxmlformats.org/presentationml/2006/main">
  <p:tag name="KSO_WM_BEAUTIFY_FLAG" val="#wm#"/>
  <p:tag name="KSO_WM_TEMPLATE_CATEGORY" val="custom"/>
  <p:tag name="KSO_WM_TEMPLATE_INDEX" val="20229144"/>
</p:tagLst>
</file>

<file path=ppt/tags/tag269.xml><?xml version="1.0" encoding="utf-8"?>
<p:tagLst xmlns:p="http://schemas.openxmlformats.org/presentationml/2006/main">
  <p:tag name="KSO_WM_BEAUTIFY_FLAG" val=""/>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70.xml><?xml version="1.0" encoding="utf-8"?>
<p:tagLst xmlns:p="http://schemas.openxmlformats.org/presentationml/2006/main">
  <p:tag name="KSO_WM_BEAUTIFY_FLAG" val=""/>
</p:tagLst>
</file>

<file path=ppt/tags/tag271.xml><?xml version="1.0" encoding="utf-8"?>
<p:tagLst xmlns:p="http://schemas.openxmlformats.org/presentationml/2006/main">
  <p:tag name="KSO_WM_BEAUTIFY_FLAG" val=""/>
</p:tagLst>
</file>

<file path=ppt/tags/tag272.xml><?xml version="1.0" encoding="utf-8"?>
<p:tagLst xmlns:p="http://schemas.openxmlformats.org/presentationml/2006/main">
  <p:tag name="KSO_WM_BEAUTIFY_FLAG" val="#wm#"/>
  <p:tag name="KSO_WM_TEMPLATE_CATEGORY" val="custom"/>
  <p:tag name="KSO_WM_TEMPLATE_INDEX" val="20229144"/>
</p:tagLst>
</file>

<file path=ppt/tags/tag273.xml><?xml version="1.0" encoding="utf-8"?>
<p:tagLst xmlns:p="http://schemas.openxmlformats.org/presentationml/2006/main">
  <p:tag name="KSO_WM_BEAUTIFY_FLAG" val=""/>
</p:tagLst>
</file>

<file path=ppt/tags/tag274.xml><?xml version="1.0" encoding="utf-8"?>
<p:tagLst xmlns:p="http://schemas.openxmlformats.org/presentationml/2006/main">
  <p:tag name="KSO_WM_BEAUTIFY_FLAG" val=""/>
</p:tagLst>
</file>

<file path=ppt/tags/tag275.xml><?xml version="1.0" encoding="utf-8"?>
<p:tagLst xmlns:p="http://schemas.openxmlformats.org/presentationml/2006/main">
  <p:tag name="KSO_WM_BEAUTIFY_FLAG" val=""/>
</p:tagLst>
</file>

<file path=ppt/tags/tag276.xml><?xml version="1.0" encoding="utf-8"?>
<p:tagLst xmlns:p="http://schemas.openxmlformats.org/presentationml/2006/main">
  <p:tag name="KSO_WM_BEAUTIFY_FLAG" val="#wm#"/>
  <p:tag name="KSO_WM_TEMPLATE_CATEGORY" val="custom"/>
  <p:tag name="KSO_WM_TEMPLATE_INDEX" val="20229144"/>
</p:tagLst>
</file>

<file path=ppt/tags/tag277.xml><?xml version="1.0" encoding="utf-8"?>
<p:tagLst xmlns:p="http://schemas.openxmlformats.org/presentationml/2006/main">
  <p:tag name="KSO_WM_BEAUTIFY_FLAG" val=""/>
</p:tagLst>
</file>

<file path=ppt/tags/tag278.xml><?xml version="1.0" encoding="utf-8"?>
<p:tagLst xmlns:p="http://schemas.openxmlformats.org/presentationml/2006/main">
  <p:tag name="KSO_WM_BEAUTIFY_FLAG" val=""/>
</p:tagLst>
</file>

<file path=ppt/tags/tag279.xml><?xml version="1.0" encoding="utf-8"?>
<p:tagLst xmlns:p="http://schemas.openxmlformats.org/presentationml/2006/main">
  <p:tag name="KSO_WM_BEAUTIFY_FLAG" val=""/>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80.xml><?xml version="1.0" encoding="utf-8"?>
<p:tagLst xmlns:p="http://schemas.openxmlformats.org/presentationml/2006/main">
  <p:tag name="KSO_WM_BEAUTIFY_FLAG" val="#wm#"/>
  <p:tag name="KSO_WM_TEMPLATE_CATEGORY" val="custom"/>
  <p:tag name="KSO_WM_TEMPLATE_INDEX" val="20229144"/>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82.xml><?xml version="1.0" encoding="utf-8"?>
<p:tagLst xmlns:p="http://schemas.openxmlformats.org/presentationml/2006/main">
  <p:tag name="KSO_WM_BEAUTIFY_FLAG" val=""/>
</p:tagLst>
</file>

<file path=ppt/tags/tag283.xml><?xml version="1.0" encoding="utf-8"?>
<p:tagLst xmlns:p="http://schemas.openxmlformats.org/presentationml/2006/main">
  <p:tag name="KSO_WM_BEAUTIFY_FLAG" val="#wm#"/>
  <p:tag name="KSO_WM_TEMPLATE_CATEGORY" val="custom"/>
  <p:tag name="KSO_WM_TEMPLATE_INDEX" val="20229144"/>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85.xml><?xml version="1.0" encoding="utf-8"?>
<p:tagLst xmlns:p="http://schemas.openxmlformats.org/presentationml/2006/main">
  <p:tag name="KSO_WM_BEAUTIFY_FLAG" val=""/>
</p:tagLst>
</file>

<file path=ppt/tags/tag286.xml><?xml version="1.0" encoding="utf-8"?>
<p:tagLst xmlns:p="http://schemas.openxmlformats.org/presentationml/2006/main">
  <p:tag name="KSO_WM_BEAUTIFY_FLAG" val="#wm#"/>
  <p:tag name="KSO_WM_TEMPLATE_CATEGORY" val="custom"/>
  <p:tag name="KSO_WM_TEMPLATE_INDEX" val="20229144"/>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88.xml><?xml version="1.0" encoding="utf-8"?>
<p:tagLst xmlns:p="http://schemas.openxmlformats.org/presentationml/2006/main">
  <p:tag name="KSO_WM_BEAUTIFY_FLAG" val=""/>
</p:tagLst>
</file>

<file path=ppt/tags/tag289.xml><?xml version="1.0" encoding="utf-8"?>
<p:tagLst xmlns:p="http://schemas.openxmlformats.org/presentationml/2006/main">
  <p:tag name="KSO_WM_BEAUTIFY_FLAG" val="#wm#"/>
  <p:tag name="KSO_WM_TEMPLATE_CATEGORY" val="custom"/>
  <p:tag name="KSO_WM_TEMPLATE_INDEX" val="20229144"/>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91.xml><?xml version="1.0" encoding="utf-8"?>
<p:tagLst xmlns:p="http://schemas.openxmlformats.org/presentationml/2006/main">
  <p:tag name="KSO_WM_BEAUTIFY_FLAG" val=""/>
</p:tagLst>
</file>

<file path=ppt/tags/tag292.xml><?xml version="1.0" encoding="utf-8"?>
<p:tagLst xmlns:p="http://schemas.openxmlformats.org/presentationml/2006/main">
  <p:tag name="KSO_WM_BEAUTIFY_FLAG" val="#wm#"/>
  <p:tag name="KSO_WM_TEMPLATE_CATEGORY" val="custom"/>
  <p:tag name="KSO_WM_TEMPLATE_INDEX" val="20229144"/>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8*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Thanks _x000B_For Watching."/>
  <p:tag name="KSO_WM_UNIT_NOCLEAR" val="1"/>
  <p:tag name="KSO_WM_UNIT_TYPE" val="a"/>
  <p:tag name="KSO_WM_UNIT_INDEX" val="1"/>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8*b*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谢谢大家！"/>
  <p:tag name="KSO_WM_UNIT_NOCLEAR" val="0"/>
  <p:tag name="KSO_WM_UNIT_VALUE" val="8"/>
  <p:tag name="KSO_WM_UNIT_TYPE" val="b"/>
  <p:tag name="KSO_WM_UNIT_INDEX" val="1"/>
</p:tagLst>
</file>

<file path=ppt/tags/tag295.xml><?xml version="1.0" encoding="utf-8"?>
<p:tagLst xmlns:p="http://schemas.openxmlformats.org/presentationml/2006/main">
  <p:tag name="KSO_WM_BEAUTIFY_FLAG" val="#wm#"/>
  <p:tag name="KSO_WM_TEMPLATE_CATEGORY" val="custom"/>
  <p:tag name="KSO_WM_TEMPLATE_INDEX" val="20229144"/>
  <p:tag name="KSO_WM_SLIDE_ID" val="custom20229144_18"/>
  <p:tag name="KSO_WM_TEMPLATE_SUBCATEGORY" val="0"/>
  <p:tag name="KSO_WM_TEMPLATE_MASTER_TYPE" val="1"/>
  <p:tag name="KSO_WM_TEMPLATE_COLOR_TYPE" val="1"/>
  <p:tag name="KSO_WM_SLIDE_ITEM_CNT" val="0"/>
  <p:tag name="KSO_WM_SLIDE_INDEX" val="18"/>
  <p:tag name="KSO_WM_TAG_VERSION" val="1.0"/>
  <p:tag name="KSO_WM_SLIDE_TYPE" val="endPage"/>
  <p:tag name="KSO_WM_SLIDE_SUBTYPE" val="pureTxt"/>
  <p:tag name="KSO_WM_SLIDE_LAYOUT" val="a_b"/>
  <p:tag name="KSO_WM_SLIDE_LAYOUT_CNT" val="1_1"/>
</p:tagLst>
</file>

<file path=ppt/tags/tag296.xml><?xml version="1.0" encoding="utf-8"?>
<p:tagLst xmlns:p="http://schemas.openxmlformats.org/presentationml/2006/main">
  <p:tag name="commondata" val="eyJoZGlkIjoiYTlhOGExOGI1YjA1YTQ4N2EzZjM4NmQyZTQ1NDdlZTQifQ=="/>
</p:tagLst>
</file>

<file path=ppt/tags/tag3.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6.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3.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4.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20229144主题">
      <a:dk1>
        <a:srgbClr val="000000"/>
      </a:dk1>
      <a:lt1>
        <a:srgbClr val="FFFFFF"/>
      </a:lt1>
      <a:dk2>
        <a:srgbClr val="EBEFFF"/>
      </a:dk2>
      <a:lt2>
        <a:srgbClr val="FFFFFF"/>
      </a:lt2>
      <a:accent1>
        <a:srgbClr val="2956FF"/>
      </a:accent1>
      <a:accent2>
        <a:srgbClr val="0FD374"/>
      </a:accent2>
      <a:accent3>
        <a:srgbClr val="FFD247"/>
      </a:accent3>
      <a:accent4>
        <a:srgbClr val="FF7429"/>
      </a:accent4>
      <a:accent5>
        <a:srgbClr val="F84949"/>
      </a:accent5>
      <a:accent6>
        <a:srgbClr val="8337FF"/>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3630</Words>
  <Application>WPS 演示</Application>
  <PresentationFormat>宽屏</PresentationFormat>
  <Paragraphs>243</Paragraphs>
  <Slides>34</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34</vt:i4>
      </vt:variant>
    </vt:vector>
  </HeadingPairs>
  <TitlesOfParts>
    <vt:vector size="45" baseType="lpstr">
      <vt:lpstr>Arial</vt:lpstr>
      <vt:lpstr>宋体</vt:lpstr>
      <vt:lpstr>Wingdings</vt:lpstr>
      <vt:lpstr>微软雅黑</vt:lpstr>
      <vt:lpstr>Arial</vt:lpstr>
      <vt:lpstr>Arial Black</vt:lpstr>
      <vt:lpstr>Bahnschrift</vt:lpstr>
      <vt:lpstr>Cambria Math</vt:lpstr>
      <vt:lpstr>Arial Unicode MS</vt:lpstr>
      <vt:lpstr>Calibri</vt:lpstr>
      <vt:lpstr>2_Office 主题​​</vt:lpstr>
      <vt:lpstr>夹具设计项目教程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  For Watching.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123</dc:creator>
  <cp:lastModifiedBy></cp:lastModifiedBy>
  <cp:revision>28</cp:revision>
  <dcterms:created xsi:type="dcterms:W3CDTF">2023-08-09T12:44:00Z</dcterms:created>
  <dcterms:modified xsi:type="dcterms:W3CDTF">2025-01-14T06:38:55Z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0784CF4009A240AAAFB484F48C4A6BC1_13</vt:lpwstr>
  </property>
  <property fmtid="{D5CDD505-2E9C-101B-9397-08002B2CF9AE}" pid="3" name="KSOProductBuildVer">
    <vt:lpwstr>2052-12.1.0.16250</vt:lpwstr>
  </property>
</Properties>
</file>